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Lato"/>
      <p:regular r:id="rId23"/>
      <p:bold r:id="rId24"/>
      <p:italic r:id="rId25"/>
      <p:boldItalic r:id="rId26"/>
    </p:embeddedFont>
    <p:embeddedFont>
      <p:font typeface="Oi"/>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8" roundtripDataSignature="AMtx7mgMUeigcr+jU4t+JCVpdHm4NXjG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C64DEF-B947-4AF3-B162-4DE2EAEB5DFE}">
  <a:tblStyle styleId="{D2C64DEF-B947-4AF3-B162-4DE2EAEB5DF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Italic.fntdata"/><Relationship Id="rId25" Type="http://schemas.openxmlformats.org/officeDocument/2006/relationships/font" Target="fonts/Lato-italic.fntdata"/><Relationship Id="rId28" Type="http://customschemas.google.com/relationships/presentationmetadata" Target="metadata"/><Relationship Id="rId27" Type="http://schemas.openxmlformats.org/officeDocument/2006/relationships/font" Target="fonts/Oi-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9pYhcgjlr86bFsbzTvfxFUZ8dnaGD1lUle8t0qJjgg8/edit?tab=t.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9pYhcgjlr86bFsbzTvfxFUZ8dnaGD1lUle8t0qJjgg8/edit?tab=t.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9pYhcgjlr86bFsbzTvfxFUZ8dnaGD1lUle8t0qJjgg8/edit?tab=t.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c9223fda0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3c9223fda01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SzPts val="1100"/>
              <a:buNone/>
            </a:pPr>
            <a:r>
              <a:rPr lang="en">
                <a:solidFill>
                  <a:srgbClr val="434343"/>
                </a:solidFill>
                <a:latin typeface="Lato"/>
                <a:ea typeface="Lato"/>
                <a:cs typeface="Lato"/>
                <a:sym typeface="Lato"/>
              </a:rPr>
              <a:t>*remind everyone to avoid “solutionitis”- we are not determining HOW these root causes will be addressed, rather we need to identify the “why” behind outcomes first so then we can figure out the strategy to address it.</a:t>
            </a:r>
            <a:endParaRPr>
              <a:solidFill>
                <a:srgbClr val="434343"/>
              </a:solidFill>
              <a:latin typeface="Lato"/>
              <a:ea typeface="Lato"/>
              <a:cs typeface="Lato"/>
              <a:sym typeface="Lato"/>
            </a:endParaRPr>
          </a:p>
          <a:p>
            <a:pPr indent="0" lvl="0" marL="0" rtl="0" algn="l">
              <a:spcBef>
                <a:spcPts val="1200"/>
              </a:spcBef>
              <a:spcAft>
                <a:spcPts val="0"/>
              </a:spcAft>
              <a:buSzPts val="1100"/>
              <a:buNone/>
            </a:pPr>
            <a:r>
              <a:rPr lang="en">
                <a:solidFill>
                  <a:srgbClr val="434343"/>
                </a:solidFill>
                <a:latin typeface="Lato"/>
                <a:ea typeface="Lato"/>
                <a:cs typeface="Lato"/>
                <a:sym typeface="Lato"/>
              </a:rPr>
              <a:t>**this is your opportunity to share your pre-work thinking</a:t>
            </a:r>
            <a:endParaRPr>
              <a:solidFill>
                <a:srgbClr val="434343"/>
              </a:solidFill>
              <a:latin typeface="Lato"/>
              <a:ea typeface="Lato"/>
              <a:cs typeface="Lato"/>
              <a:sym typeface="Lato"/>
            </a:endParaRPr>
          </a:p>
          <a:p>
            <a:pPr indent="0" lvl="0" marL="0" rtl="0" algn="l">
              <a:spcBef>
                <a:spcPts val="1200"/>
              </a:spcBef>
              <a:spcAft>
                <a:spcPts val="0"/>
              </a:spcAft>
              <a:buSzPts val="1100"/>
              <a:buNone/>
            </a:pPr>
            <a:r>
              <a:rPr lang="en">
                <a:solidFill>
                  <a:srgbClr val="434343"/>
                </a:solidFill>
                <a:latin typeface="Lato"/>
                <a:ea typeface="Lato"/>
                <a:cs typeface="Lato"/>
                <a:sym typeface="Lato"/>
              </a:rPr>
              <a:t>Explain how the time will work:</a:t>
            </a:r>
            <a:endParaRPr>
              <a:solidFill>
                <a:srgbClr val="434343"/>
              </a:solidFill>
              <a:latin typeface="Lato"/>
              <a:ea typeface="Lato"/>
              <a:cs typeface="Lato"/>
              <a:sym typeface="Lato"/>
            </a:endParaRPr>
          </a:p>
          <a:p>
            <a:pPr indent="-298450" lvl="0" marL="457200" rtl="0" algn="l">
              <a:spcBef>
                <a:spcPts val="1200"/>
              </a:spcBef>
              <a:spcAft>
                <a:spcPts val="0"/>
              </a:spcAft>
              <a:buClr>
                <a:srgbClr val="434343"/>
              </a:buClr>
              <a:buSzPts val="1100"/>
              <a:buFont typeface="Lato"/>
              <a:buChar char="●"/>
            </a:pPr>
            <a:r>
              <a:rPr lang="en">
                <a:solidFill>
                  <a:srgbClr val="434343"/>
                </a:solidFill>
                <a:latin typeface="Lato"/>
                <a:ea typeface="Lato"/>
                <a:cs typeface="Lato"/>
                <a:sym typeface="Lato"/>
              </a:rPr>
              <a:t>Small Group Brainstorm Sprints</a:t>
            </a:r>
            <a:endParaRPr>
              <a:solidFill>
                <a:srgbClr val="434343"/>
              </a:solidFill>
              <a:latin typeface="Lato"/>
              <a:ea typeface="Lato"/>
              <a:cs typeface="Lato"/>
              <a:sym typeface="Lato"/>
            </a:endParaRPr>
          </a:p>
          <a:p>
            <a:pPr indent="-298450" lvl="1" marL="9144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Select Note-taker and reporter before you begin</a:t>
            </a:r>
            <a:endParaRPr>
              <a:solidFill>
                <a:srgbClr val="434343"/>
              </a:solidFill>
              <a:latin typeface="Lato"/>
              <a:ea typeface="Lato"/>
              <a:cs typeface="Lato"/>
              <a:sym typeface="Lato"/>
            </a:endParaRPr>
          </a:p>
          <a:p>
            <a:pPr indent="0" lvl="0" marL="0" rtl="0" algn="l">
              <a:spcBef>
                <a:spcPts val="0"/>
              </a:spcBef>
              <a:spcAft>
                <a:spcPts val="0"/>
              </a:spcAft>
              <a:buSzPts val="1100"/>
              <a:buNone/>
            </a:pPr>
            <a:r>
              <a:t/>
            </a:r>
            <a:endParaRPr>
              <a:solidFill>
                <a:srgbClr val="434343"/>
              </a:solidFill>
              <a:latin typeface="Lato"/>
              <a:ea typeface="Lato"/>
              <a:cs typeface="Lato"/>
              <a:sym typeface="Lato"/>
            </a:endParaRPr>
          </a:p>
          <a:p>
            <a:pPr indent="-298450" lvl="1" marL="9144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Individual Reflection (3  mins)</a:t>
            </a:r>
            <a:endParaRPr>
              <a:solidFill>
                <a:srgbClr val="434343"/>
              </a:solidFill>
              <a:latin typeface="Lato"/>
              <a:ea typeface="Lato"/>
              <a:cs typeface="Lato"/>
              <a:sym typeface="Lato"/>
            </a:endParaRPr>
          </a:p>
          <a:p>
            <a:pPr indent="-298450" lvl="2" marL="13716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Why has this persisted year after year?</a:t>
            </a:r>
            <a:endParaRPr>
              <a:solidFill>
                <a:srgbClr val="434343"/>
              </a:solidFill>
              <a:latin typeface="Lato"/>
              <a:ea typeface="Lato"/>
              <a:cs typeface="Lato"/>
              <a:sym typeface="Lato"/>
            </a:endParaRPr>
          </a:p>
          <a:p>
            <a:pPr indent="-298450" lvl="2" marL="13716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What adult practice or system condition is most likely driving this?</a:t>
            </a:r>
            <a:endParaRPr>
              <a:solidFill>
                <a:srgbClr val="434343"/>
              </a:solidFill>
              <a:latin typeface="Lato"/>
              <a:ea typeface="Lato"/>
              <a:cs typeface="Lato"/>
              <a:sym typeface="Lato"/>
            </a:endParaRPr>
          </a:p>
          <a:p>
            <a:pPr indent="-298450" lvl="2" marL="13716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Why didn’t previous improvement efforts fix it?</a:t>
            </a:r>
            <a:endParaRPr>
              <a:solidFill>
                <a:srgbClr val="434343"/>
              </a:solidFill>
              <a:latin typeface="Lato"/>
              <a:ea typeface="Lato"/>
              <a:cs typeface="Lato"/>
              <a:sym typeface="Lato"/>
            </a:endParaRPr>
          </a:p>
          <a:p>
            <a:pPr indent="0" lvl="0" marL="1371600" rtl="0" algn="l">
              <a:spcBef>
                <a:spcPts val="0"/>
              </a:spcBef>
              <a:spcAft>
                <a:spcPts val="0"/>
              </a:spcAft>
              <a:buSzPts val="1100"/>
              <a:buNone/>
            </a:pPr>
            <a:r>
              <a:t/>
            </a:r>
            <a:endParaRPr>
              <a:solidFill>
                <a:srgbClr val="434343"/>
              </a:solidFill>
              <a:latin typeface="Lato"/>
              <a:ea typeface="Lato"/>
              <a:cs typeface="Lato"/>
              <a:sym typeface="Lato"/>
            </a:endParaRPr>
          </a:p>
          <a:p>
            <a:pPr indent="-298450" lvl="1" marL="9144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Discussion and Note Taking (10 minutes per problem)</a:t>
            </a:r>
            <a:endParaRPr>
              <a:solidFill>
                <a:srgbClr val="434343"/>
              </a:solidFill>
              <a:latin typeface="Lato"/>
              <a:ea typeface="Lato"/>
              <a:cs typeface="Lato"/>
              <a:sym typeface="Lato"/>
            </a:endParaRPr>
          </a:p>
          <a:p>
            <a:pPr indent="-298450" lvl="2" marL="13716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Start with the priority problem</a:t>
            </a:r>
            <a:endParaRPr>
              <a:solidFill>
                <a:srgbClr val="434343"/>
              </a:solidFill>
              <a:latin typeface="Lato"/>
              <a:ea typeface="Lato"/>
              <a:cs typeface="Lato"/>
              <a:sym typeface="Lato"/>
            </a:endParaRPr>
          </a:p>
          <a:p>
            <a:pPr indent="-298450" lvl="2" marL="13716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Ask “Why?” at least 5 times</a:t>
            </a:r>
            <a:endParaRPr>
              <a:solidFill>
                <a:srgbClr val="434343"/>
              </a:solidFill>
              <a:latin typeface="Lato"/>
              <a:ea typeface="Lato"/>
              <a:cs typeface="Lato"/>
              <a:sym typeface="Lato"/>
            </a:endParaRPr>
          </a:p>
          <a:p>
            <a:pPr indent="-298450" lvl="2" marL="13716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Record causes, eliminating any that are not adult/system-based or within the locus of control</a:t>
            </a:r>
            <a:endParaRPr>
              <a:solidFill>
                <a:srgbClr val="434343"/>
              </a:solidFill>
              <a:latin typeface="Lato"/>
              <a:ea typeface="Lato"/>
              <a:cs typeface="Lato"/>
              <a:sym typeface="Lato"/>
            </a:endParaRPr>
          </a:p>
          <a:p>
            <a:pPr indent="0" lvl="0" marL="1371600" rtl="0" algn="l">
              <a:spcBef>
                <a:spcPts val="0"/>
              </a:spcBef>
              <a:spcAft>
                <a:spcPts val="0"/>
              </a:spcAft>
              <a:buSzPts val="1100"/>
              <a:buNone/>
            </a:pPr>
            <a:r>
              <a:t/>
            </a:r>
            <a:endParaRPr>
              <a:solidFill>
                <a:srgbClr val="434343"/>
              </a:solidFill>
              <a:latin typeface="Lato"/>
              <a:ea typeface="Lato"/>
              <a:cs typeface="Lato"/>
              <a:sym typeface="Lato"/>
            </a:endParaRPr>
          </a:p>
          <a:p>
            <a:pPr indent="-298450" lvl="1" marL="9144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Ruthless Prioritization: Choose the 1-2 most critical root causes ONLY</a:t>
            </a:r>
            <a:endParaRPr>
              <a:solidFill>
                <a:srgbClr val="434343"/>
              </a:solidFill>
              <a:latin typeface="Lato"/>
              <a:ea typeface="Lato"/>
              <a:cs typeface="Lato"/>
              <a:sym typeface="Lato"/>
            </a:endParaRPr>
          </a:p>
          <a:p>
            <a:pPr indent="-298450" lvl="2" marL="13716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If we could only fix ONE thing related to this priority, what would give us the greatest impact?</a:t>
            </a:r>
            <a:endParaRPr>
              <a:solidFill>
                <a:srgbClr val="434343"/>
              </a:solidFill>
              <a:latin typeface="Lato"/>
              <a:ea typeface="Lato"/>
              <a:cs typeface="Lato"/>
              <a:sym typeface="Lato"/>
            </a:endParaRPr>
          </a:p>
          <a:p>
            <a:pPr indent="0" lvl="0" marL="0" rtl="0" algn="l">
              <a:spcBef>
                <a:spcPts val="1200"/>
              </a:spcBef>
              <a:spcAft>
                <a:spcPts val="0"/>
              </a:spcAft>
              <a:buSzPts val="1100"/>
              <a:buNone/>
            </a:pPr>
            <a:r>
              <a:rPr b="1" lang="en">
                <a:solidFill>
                  <a:srgbClr val="434343"/>
                </a:solidFill>
                <a:latin typeface="Lato"/>
                <a:ea typeface="Lato"/>
                <a:cs typeface="Lato"/>
                <a:sym typeface="Lato"/>
              </a:rPr>
              <a:t>Direct everyone to the note taking document (put in the chat) which has guiding prompts in it. </a:t>
            </a:r>
            <a:endParaRPr b="1">
              <a:solidFill>
                <a:srgbClr val="434343"/>
              </a:solidFill>
              <a:latin typeface="Lato"/>
              <a:ea typeface="Lato"/>
              <a:cs typeface="Lato"/>
              <a:sym typeface="Lato"/>
            </a:endParaRPr>
          </a:p>
          <a:p>
            <a:pPr indent="0" lvl="0" marL="0" rtl="0" algn="l">
              <a:spcBef>
                <a:spcPts val="1200"/>
              </a:spcBef>
              <a:spcAft>
                <a:spcPts val="1200"/>
              </a:spcAft>
              <a:buSzPts val="1100"/>
              <a:buNone/>
            </a:pPr>
            <a:r>
              <a:rPr b="1" lang="en">
                <a:solidFill>
                  <a:srgbClr val="434343"/>
                </a:solidFill>
                <a:latin typeface="Lato"/>
                <a:ea typeface="Lato"/>
                <a:cs typeface="Lato"/>
                <a:sym typeface="Lato"/>
              </a:rPr>
              <a:t>Notetaker: </a:t>
            </a:r>
            <a:r>
              <a:rPr b="1" lang="en" u="sng">
                <a:solidFill>
                  <a:schemeClr val="hlink"/>
                </a:solidFill>
                <a:latin typeface="Lato"/>
                <a:ea typeface="Lato"/>
                <a:cs typeface="Lato"/>
                <a:sym typeface="Lato"/>
                <a:hlinkClick r:id="rId2"/>
              </a:rPr>
              <a:t>https://docs.google.com/document/d/19pYhcgjlr86bFsbzTvfxFUZ8dnaGD1lUle8t0qJjgg8/edit?tab=t.0</a:t>
            </a:r>
            <a:r>
              <a:rPr b="1" lang="en">
                <a:solidFill>
                  <a:srgbClr val="434343"/>
                </a:solidFill>
                <a:latin typeface="Lato"/>
                <a:ea typeface="Lato"/>
                <a:cs typeface="Lato"/>
                <a:sym typeface="Lato"/>
              </a:rPr>
              <a:t> </a:t>
            </a:r>
            <a:endParaRPr b="1">
              <a:solidFill>
                <a:srgbClr val="434343"/>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c9223fda0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3c9223fda01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Quick deep dive into how the why protocol will work.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a:t>
            </a:r>
            <a:r>
              <a:rPr b="1" lang="en">
                <a:solidFill>
                  <a:schemeClr val="dk1"/>
                </a:solidFill>
              </a:rPr>
              <a:t>5 Whys</a:t>
            </a:r>
            <a:r>
              <a:rPr lang="en">
                <a:solidFill>
                  <a:schemeClr val="dk1"/>
                </a:solidFill>
              </a:rPr>
              <a:t> is a simple root cause analysis method that helps teams move from surface-level explanations to deeper systemic causes.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 works by repeatedly asking: </a:t>
            </a:r>
            <a:r>
              <a:rPr b="1" lang="en">
                <a:solidFill>
                  <a:schemeClr val="dk1"/>
                </a:solidFill>
              </a:rPr>
              <a:t>“Why is this happening?”</a:t>
            </a:r>
            <a:endParaRPr b="1">
              <a:solidFill>
                <a:schemeClr val="dk1"/>
              </a:solidFill>
            </a:endParaRPr>
          </a:p>
          <a:p>
            <a:pPr indent="0" lvl="0" marL="0" rtl="0" algn="l">
              <a:lnSpc>
                <a:spcPct val="115000"/>
              </a:lnSpc>
              <a:spcBef>
                <a:spcPts val="1200"/>
              </a:spcBef>
              <a:spcAft>
                <a:spcPts val="0"/>
              </a:spcAft>
              <a:buSzPts val="1100"/>
              <a:buNone/>
            </a:pPr>
            <a:r>
              <a:rPr lang="en">
                <a:solidFill>
                  <a:schemeClr val="dk1"/>
                </a:solidFill>
              </a:rPr>
              <a:t>Each answer becomes the basis for the next “why,” pushing the team beyond symptoms and toward underlying system conditions. Our goal is not to land on five answers — it’s to go deep enough to uncover a systemic, adult-controlled root cause.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Release the groups to break-outs, 2-3 per group</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Notetaker: </a:t>
            </a:r>
            <a:r>
              <a:rPr lang="en" u="sng">
                <a:solidFill>
                  <a:schemeClr val="hlink"/>
                </a:solidFill>
                <a:hlinkClick r:id="rId2"/>
              </a:rPr>
              <a:t>https://docs.google.com/document/d/19pYhcgjlr86bFsbzTvfxFUZ8dnaGD1lUle8t0qJjgg8/edit?tab=t.0</a:t>
            </a:r>
            <a:r>
              <a:rPr lang="en">
                <a:solidFill>
                  <a:schemeClr val="dk1"/>
                </a:solidFill>
              </a:rPr>
              <a:t>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cd07eef58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cd07eef584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Release the groups to break-outs, 2-3 per group</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Notetaker: </a:t>
            </a:r>
            <a:r>
              <a:rPr lang="en" u="sng">
                <a:solidFill>
                  <a:schemeClr val="hlink"/>
                </a:solidFill>
                <a:hlinkClick r:id="rId2"/>
              </a:rPr>
              <a:t>https://docs.google.com/document/d/19pYhcgjlr86bFsbzTvfxFUZ8dnaGD1lUle8t0qJjgg8/edit?tab=t.0</a:t>
            </a:r>
            <a:r>
              <a:rPr lang="en">
                <a:solidFill>
                  <a:schemeClr val="dk1"/>
                </a:solidFill>
              </a:rPr>
              <a:t>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434343"/>
                </a:solidFill>
                <a:latin typeface="Lato"/>
                <a:ea typeface="Lato"/>
                <a:cs typeface="Lato"/>
                <a:sym typeface="Lato"/>
              </a:rPr>
              <a:t>Time: 20 minutes</a:t>
            </a:r>
            <a:endParaRPr>
              <a:solidFill>
                <a:srgbClr val="434343"/>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u="sng">
                <a:solidFill>
                  <a:srgbClr val="434343"/>
                </a:solidFill>
                <a:latin typeface="Lato"/>
                <a:ea typeface="Lato"/>
                <a:cs typeface="Lato"/>
                <a:sym typeface="Lato"/>
              </a:rPr>
              <a:t>Key Points</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Ask reporters from each small group to share out key take-aways and chosen 1-2 critical root causes to address</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Ask the group to be prepared to be critical friends and pressure test the analysis- is this the right critical root cause? why/why not?</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Ask everyone to consider:</a:t>
            </a:r>
            <a:endParaRPr>
              <a:solidFill>
                <a:srgbClr val="434343"/>
              </a:solidFill>
              <a:latin typeface="Lato"/>
              <a:ea typeface="Lato"/>
              <a:cs typeface="Lato"/>
              <a:sym typeface="Lato"/>
            </a:endParaRPr>
          </a:p>
          <a:p>
            <a:pPr indent="-298450" lvl="0" marL="9144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Does this feel within our locus of control? Highest leverage? </a:t>
            </a:r>
            <a:endParaRPr>
              <a:solidFill>
                <a:srgbClr val="434343"/>
              </a:solidFill>
              <a:latin typeface="Lato"/>
              <a:ea typeface="Lato"/>
              <a:cs typeface="Lato"/>
              <a:sym typeface="Lato"/>
            </a:endParaRPr>
          </a:p>
          <a:p>
            <a:pPr indent="-298450" lvl="0" marL="9144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Does this drive/impact other root causes? </a:t>
            </a:r>
            <a:endParaRPr>
              <a:solidFill>
                <a:srgbClr val="434343"/>
              </a:solidFill>
              <a:latin typeface="Lato"/>
              <a:ea typeface="Lato"/>
              <a:cs typeface="Lato"/>
              <a:sym typeface="Lato"/>
            </a:endParaRPr>
          </a:p>
          <a:p>
            <a:pPr indent="-298450" lvl="0" marL="9144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Does the data corroborate it?</a:t>
            </a:r>
            <a:endParaRPr>
              <a:solidFill>
                <a:srgbClr val="434343"/>
              </a:solidFill>
              <a:latin typeface="Lato"/>
              <a:ea typeface="Lato"/>
              <a:cs typeface="Lato"/>
              <a:sym typeface="Lato"/>
            </a:endParaRPr>
          </a:p>
          <a:p>
            <a:pPr indent="-298450" lvl="0" marL="9144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If we address this, would outcomes likely change?</a:t>
            </a:r>
            <a:endParaRPr>
              <a:solidFill>
                <a:srgbClr val="434343"/>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
                <a:solidFill>
                  <a:srgbClr val="434343"/>
                </a:solidFill>
                <a:latin typeface="Lato"/>
                <a:ea typeface="Lato"/>
                <a:cs typeface="Lato"/>
                <a:sym typeface="Lato"/>
              </a:rPr>
              <a:t>Drive consensus when possible. Surface tensions or disagreements that will need to be further considered. Welcome amendments or refinements as feedback is given.</a:t>
            </a:r>
            <a:endParaRPr>
              <a:solidFill>
                <a:srgbClr val="434343"/>
              </a:solidFill>
              <a:latin typeface="Lato"/>
              <a:ea typeface="Lato"/>
              <a:cs typeface="Lato"/>
              <a:sym typeface="Lato"/>
            </a:endParaRPr>
          </a:p>
          <a:p>
            <a:pPr indent="0" lvl="0" marL="0" rtl="0" algn="l">
              <a:lnSpc>
                <a:spcPct val="100000"/>
              </a:lnSpc>
              <a:spcBef>
                <a:spcPts val="1200"/>
              </a:spcBef>
              <a:spcAft>
                <a:spcPts val="0"/>
              </a:spcAft>
              <a:buSzPts val="1100"/>
              <a:buNone/>
            </a:pPr>
            <a:r>
              <a:t/>
            </a:r>
            <a:endParaRPr>
              <a:solidFill>
                <a:srgbClr val="434343"/>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b93cc86e5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3b93cc86e5a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434343"/>
                </a:solidFill>
                <a:latin typeface="Lato"/>
                <a:ea typeface="Lato"/>
                <a:cs typeface="Lato"/>
                <a:sym typeface="Lato"/>
              </a:rPr>
              <a:t>As the group discusses, list out the critical root causes so people can </a:t>
            </a:r>
            <a:r>
              <a:rPr lang="en">
                <a:solidFill>
                  <a:srgbClr val="434343"/>
                </a:solidFill>
                <a:latin typeface="Lato"/>
                <a:ea typeface="Lato"/>
                <a:cs typeface="Lato"/>
                <a:sym typeface="Lato"/>
              </a:rPr>
              <a:t>visibly</a:t>
            </a:r>
            <a:r>
              <a:rPr lang="en">
                <a:solidFill>
                  <a:srgbClr val="434343"/>
                </a:solidFill>
                <a:latin typeface="Lato"/>
                <a:ea typeface="Lato"/>
                <a:cs typeface="Lato"/>
                <a:sym typeface="Lato"/>
              </a:rPr>
              <a:t> see them all together. Made real time </a:t>
            </a:r>
            <a:r>
              <a:rPr lang="en">
                <a:solidFill>
                  <a:srgbClr val="434343"/>
                </a:solidFill>
                <a:latin typeface="Lato"/>
                <a:ea typeface="Lato"/>
                <a:cs typeface="Lato"/>
                <a:sym typeface="Lato"/>
              </a:rPr>
              <a:t>adjustments</a:t>
            </a:r>
            <a:r>
              <a:rPr lang="en">
                <a:solidFill>
                  <a:srgbClr val="434343"/>
                </a:solidFill>
                <a:latin typeface="Lato"/>
                <a:ea typeface="Lato"/>
                <a:cs typeface="Lato"/>
                <a:sym typeface="Lato"/>
              </a:rPr>
              <a:t> as needed.</a:t>
            </a:r>
            <a:endParaRPr>
              <a:solidFill>
                <a:srgbClr val="434343"/>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b93cc86e5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3b93cc86e5a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Ask everyone to press enter at the same time to prevent group think.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If time permits, invite explanation, </a:t>
            </a:r>
            <a:r>
              <a:rPr lang="en"/>
              <a:t>particularly</a:t>
            </a:r>
            <a:r>
              <a:rPr lang="en"/>
              <a:t> if there are big disagreements.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1200"/>
              </a:spcBef>
              <a:spcAft>
                <a:spcPts val="0"/>
              </a:spcAft>
              <a:buClr>
                <a:srgbClr val="434343"/>
              </a:buClr>
              <a:buSzPts val="1100"/>
              <a:buFont typeface="Lato"/>
              <a:buChar char="●"/>
            </a:pPr>
            <a:r>
              <a:rPr lang="en">
                <a:solidFill>
                  <a:srgbClr val="434343"/>
                </a:solidFill>
                <a:latin typeface="Lato"/>
                <a:ea typeface="Lato"/>
                <a:cs typeface="Lato"/>
                <a:sym typeface="Lato"/>
              </a:rPr>
              <a:t>Closing whip around</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Today’s conversation affirmed the draft thinking already shared in our redesign plan as well as will provide additional evidence and insights to strengthen the thinking</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Now that we’ve defined the most critical root causes, we’ll be turning our attention to your input on some proposed solutions to these causes</a:t>
            </a:r>
            <a:endParaRPr>
              <a:solidFill>
                <a:srgbClr val="434343"/>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Thank</a:t>
            </a:r>
            <a:r>
              <a:rPr lang="en">
                <a:solidFill>
                  <a:srgbClr val="434343"/>
                </a:solidFill>
                <a:latin typeface="Lato"/>
                <a:ea typeface="Lato"/>
                <a:cs typeface="Lato"/>
                <a:sym typeface="Lato"/>
              </a:rPr>
              <a:t> them for completing the pre-work</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Reiterate the goal: </a:t>
            </a:r>
            <a:r>
              <a:rPr i="1" lang="en">
                <a:solidFill>
                  <a:srgbClr val="434343"/>
                </a:solidFill>
                <a:latin typeface="Lato"/>
                <a:ea typeface="Lato"/>
                <a:cs typeface="Lato"/>
                <a:sym typeface="Lato"/>
              </a:rPr>
              <a:t>“Today is an opportunity to dig deeper into the most salient priorities and identify the most critical root causes.”</a:t>
            </a:r>
            <a:endParaRPr i="1">
              <a:solidFill>
                <a:srgbClr val="434343"/>
              </a:solidFill>
              <a:latin typeface="Lato"/>
              <a:ea typeface="Lato"/>
              <a:cs typeface="Lato"/>
              <a:sym typeface="Lato"/>
            </a:endParaRPr>
          </a:p>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c9223fda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c9223fda0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Want to ensure that we have a shared data-driven fact base informing our choices</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As a team, we’ll work to agree on the priorities (based on your pre-work) and identify the most prevalent root causes</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Clarify that the goal is narrowing, not brainstorming endlessly. Last time we were generative, this time we must hone in.</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The rootiest cause will ensure we’re solving the problem with the best leverage for impact and the ones we can actually influence.</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It will be critical today to focus on what is within our locus of control.</a:t>
            </a:r>
            <a:endParaRPr>
              <a:solidFill>
                <a:srgbClr val="434343"/>
              </a:solidFill>
              <a:latin typeface="Lato"/>
              <a:ea typeface="Lato"/>
              <a:cs typeface="Lato"/>
              <a:sym typeface="Lato"/>
            </a:endParaRPr>
          </a:p>
          <a:p>
            <a:pPr indent="-298450" lvl="0" marL="457200" rtl="0" algn="l">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We must push from “what” to “WHY” today.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Ask everyone to commit to one norm they want to keep top of mind today.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rgbClr val="434343"/>
                </a:solidFill>
                <a:latin typeface="Lato"/>
                <a:ea typeface="Lato"/>
                <a:cs typeface="Lato"/>
                <a:sym typeface="Lato"/>
              </a:rPr>
              <a:t>Goal: </a:t>
            </a:r>
            <a:r>
              <a:rPr lang="en">
                <a:solidFill>
                  <a:srgbClr val="434343"/>
                </a:solidFill>
                <a:latin typeface="Lato"/>
                <a:ea typeface="Lato"/>
                <a:cs typeface="Lato"/>
                <a:sym typeface="Lato"/>
              </a:rPr>
              <a:t>  Ensure transparent updates are being shared with the CAB while also reinforcing their input is still critical/valuable and is being included.</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rgbClr val="434343"/>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u="sng">
                <a:solidFill>
                  <a:srgbClr val="434343"/>
                </a:solidFill>
                <a:latin typeface="Lato"/>
                <a:ea typeface="Lato"/>
                <a:cs typeface="Lato"/>
                <a:sym typeface="Lato"/>
              </a:rPr>
              <a:t>Key Points:</a:t>
            </a:r>
            <a:endParaRPr b="1" u="sng">
              <a:solidFill>
                <a:srgbClr val="434343"/>
              </a:solidFill>
              <a:latin typeface="Lato"/>
              <a:ea typeface="Lato"/>
              <a:cs typeface="Lato"/>
              <a:sym typeface="Lato"/>
            </a:endParaRPr>
          </a:p>
          <a:p>
            <a:pPr indent="-298450" lvl="0" marL="457200" rtl="0" algn="l">
              <a:lnSpc>
                <a:spcPct val="115000"/>
              </a:lnSpc>
              <a:spcBef>
                <a:spcPts val="1200"/>
              </a:spcBef>
              <a:spcAft>
                <a:spcPts val="0"/>
              </a:spcAft>
              <a:buClr>
                <a:srgbClr val="434343"/>
              </a:buClr>
              <a:buSzPts val="1100"/>
              <a:buFont typeface="Lato"/>
              <a:buChar char="●"/>
            </a:pPr>
            <a:r>
              <a:rPr lang="en">
                <a:solidFill>
                  <a:srgbClr val="434343"/>
                </a:solidFill>
                <a:latin typeface="Lato"/>
                <a:ea typeface="Lato"/>
                <a:cs typeface="Lato"/>
                <a:sym typeface="Lato"/>
              </a:rPr>
              <a:t>Initial draft of portions sent for feedback to RIDE (kudos to the team, the needs assessment is being used as a model for other districts!)</a:t>
            </a:r>
            <a:endParaRPr>
              <a:solidFill>
                <a:srgbClr val="434343"/>
              </a:solidFill>
              <a:latin typeface="Lato"/>
              <a:ea typeface="Lato"/>
              <a:cs typeface="Lato"/>
              <a:sym typeface="Lato"/>
            </a:endParaRPr>
          </a:p>
          <a:p>
            <a:pPr indent="-298450" lvl="0" marL="457200" rtl="0" algn="l">
              <a:lnSpc>
                <a:spcPct val="115000"/>
              </a:lnSpc>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Application Deadline of March 20th</a:t>
            </a:r>
            <a:endParaRPr>
              <a:solidFill>
                <a:srgbClr val="434343"/>
              </a:solidFill>
              <a:latin typeface="Lato"/>
              <a:ea typeface="Lato"/>
              <a:cs typeface="Lato"/>
              <a:sym typeface="Lato"/>
            </a:endParaRPr>
          </a:p>
          <a:p>
            <a:pPr indent="-298450" lvl="0" marL="457200" rtl="0" algn="l">
              <a:lnSpc>
                <a:spcPct val="115000"/>
              </a:lnSpc>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Broader stakeholder engagement opportunities: focus groups, stakeholder surveys, school CSIT</a:t>
            </a:r>
            <a:endParaRPr>
              <a:solidFill>
                <a:srgbClr val="434343"/>
              </a:solidFill>
              <a:latin typeface="Lato"/>
              <a:ea typeface="Lato"/>
              <a:cs typeface="Lato"/>
              <a:sym typeface="Lato"/>
            </a:endParaRPr>
          </a:p>
          <a:p>
            <a:pPr indent="-298450" lvl="0" marL="457200" rtl="0" algn="l">
              <a:lnSpc>
                <a:spcPct val="115000"/>
              </a:lnSpc>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Communication  (website creation, social media updates)</a:t>
            </a:r>
            <a:endParaRPr>
              <a:solidFill>
                <a:srgbClr val="434343"/>
              </a:solidFill>
              <a:latin typeface="Lato"/>
              <a:ea typeface="Lato"/>
              <a:cs typeface="Lato"/>
              <a:sym typeface="Lato"/>
            </a:endParaRPr>
          </a:p>
          <a:p>
            <a:pPr indent="-298450" lvl="0" marL="457200" rtl="0" algn="l">
              <a:lnSpc>
                <a:spcPct val="115000"/>
              </a:lnSpc>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Focus area of CTE</a:t>
            </a:r>
            <a:endParaRPr>
              <a:solidFill>
                <a:srgbClr val="434343"/>
              </a:solidFill>
              <a:latin typeface="Lato"/>
              <a:ea typeface="Lato"/>
              <a:cs typeface="Lato"/>
              <a:sym typeface="Lato"/>
            </a:endParaRPr>
          </a:p>
          <a:p>
            <a:pPr indent="0" lvl="0" marL="0" rtl="0" algn="l">
              <a:lnSpc>
                <a:spcPct val="115000"/>
              </a:lnSpc>
              <a:spcBef>
                <a:spcPts val="1200"/>
              </a:spcBef>
              <a:spcAft>
                <a:spcPts val="0"/>
              </a:spcAft>
              <a:buNone/>
            </a:pPr>
            <a:r>
              <a:t/>
            </a:r>
            <a:endParaRPr>
              <a:solidFill>
                <a:srgbClr val="434343"/>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a:solidFill>
                  <a:srgbClr val="434343"/>
                </a:solidFill>
                <a:latin typeface="Lato"/>
                <a:ea typeface="Lato"/>
                <a:cs typeface="Lato"/>
                <a:sym typeface="Lato"/>
              </a:rPr>
              <a:t>Some messaging ideas:</a:t>
            </a:r>
            <a:endParaRPr>
              <a:solidFill>
                <a:srgbClr val="434343"/>
              </a:solidFill>
              <a:latin typeface="Lato"/>
              <a:ea typeface="Lato"/>
              <a:cs typeface="Lato"/>
              <a:sym typeface="Lato"/>
            </a:endParaRPr>
          </a:p>
          <a:p>
            <a:pPr indent="-298450" lvl="0" marL="457200" marR="381000" rtl="0" algn="l">
              <a:lnSpc>
                <a:spcPct val="115000"/>
              </a:lnSpc>
              <a:spcBef>
                <a:spcPts val="1200"/>
              </a:spcBef>
              <a:spcAft>
                <a:spcPts val="0"/>
              </a:spcAft>
              <a:buClr>
                <a:srgbClr val="434343"/>
              </a:buClr>
              <a:buSzPts val="1100"/>
              <a:buFont typeface="Lato"/>
              <a:buChar char="●"/>
            </a:pPr>
            <a:r>
              <a:rPr lang="en">
                <a:solidFill>
                  <a:srgbClr val="434343"/>
                </a:solidFill>
                <a:latin typeface="Lato"/>
                <a:ea typeface="Lato"/>
                <a:cs typeface="Lato"/>
                <a:sym typeface="Lato"/>
              </a:rPr>
              <a:t>I want to be transparent that we were required to submit an initial portion of the application, including a draft root cause analysis, for early review.</a:t>
            </a:r>
            <a:endParaRPr>
              <a:solidFill>
                <a:srgbClr val="434343"/>
              </a:solidFill>
              <a:latin typeface="Lato"/>
              <a:ea typeface="Lato"/>
              <a:cs typeface="Lato"/>
              <a:sym typeface="Lato"/>
            </a:endParaRPr>
          </a:p>
          <a:p>
            <a:pPr indent="-298450" lvl="0" marL="457200" marR="381000" rtl="0" algn="l">
              <a:lnSpc>
                <a:spcPct val="115000"/>
              </a:lnSpc>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That submission was based on the priority areas and themes this group has already identified in previous meetings and in your pre-work reflections.</a:t>
            </a:r>
            <a:endParaRPr>
              <a:solidFill>
                <a:srgbClr val="434343"/>
              </a:solidFill>
              <a:latin typeface="Lato"/>
              <a:ea typeface="Lato"/>
              <a:cs typeface="Lato"/>
              <a:sym typeface="Lato"/>
            </a:endParaRPr>
          </a:p>
          <a:p>
            <a:pPr indent="-298450" lvl="0" marL="457200" rtl="0" algn="l">
              <a:lnSpc>
                <a:spcPct val="115000"/>
              </a:lnSpc>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What we submitted was an early draft for feedback, not a final determination. The purpose was to receive state input before full submission so we can strengthen the final plan.</a:t>
            </a:r>
            <a:endParaRPr>
              <a:solidFill>
                <a:srgbClr val="434343"/>
              </a:solidFill>
              <a:latin typeface="Lato"/>
              <a:ea typeface="Lato"/>
              <a:cs typeface="Lato"/>
              <a:sym typeface="Lato"/>
            </a:endParaRPr>
          </a:p>
          <a:p>
            <a:pPr indent="-298450" lvl="0" marL="457200" rtl="0" algn="l">
              <a:lnSpc>
                <a:spcPct val="115000"/>
              </a:lnSpc>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Today’s session is our opportunity to stress-test, refine, and, if needed, revise those draft root causes to ensure they truly reflect our analysis and will guide strong initiatives. Your input, thus, is still central to those root cause determinations.</a:t>
            </a:r>
            <a:endParaRPr>
              <a:solidFill>
                <a:srgbClr val="434343"/>
              </a:solidFill>
              <a:latin typeface="Lato"/>
              <a:ea typeface="Lato"/>
              <a:cs typeface="Lato"/>
              <a:sym typeface="Lato"/>
            </a:endParaRPr>
          </a:p>
          <a:p>
            <a:pPr indent="-298450" lvl="0" marL="457200" rtl="0" algn="l">
              <a:lnSpc>
                <a:spcPct val="115000"/>
              </a:lnSpc>
              <a:spcBef>
                <a:spcPts val="0"/>
              </a:spcBef>
              <a:spcAft>
                <a:spcPts val="0"/>
              </a:spcAft>
              <a:buClr>
                <a:srgbClr val="434343"/>
              </a:buClr>
              <a:buSzPts val="1100"/>
              <a:buFont typeface="Lato"/>
              <a:buChar char="●"/>
            </a:pPr>
            <a:r>
              <a:rPr lang="en">
                <a:solidFill>
                  <a:srgbClr val="434343"/>
                </a:solidFill>
                <a:latin typeface="Lato"/>
                <a:ea typeface="Lato"/>
                <a:cs typeface="Lato"/>
                <a:sym typeface="Lato"/>
              </a:rPr>
              <a:t>Strong redesign work is iterative. We drafted under deadline; now we strengthen it together. Our goal is to ensure the final submission reflects our best analysis.</a:t>
            </a:r>
            <a:endParaRPr>
              <a:solidFill>
                <a:srgbClr val="434343"/>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c9223fda0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c9223fda01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SzPts val="1100"/>
              <a:buNone/>
            </a:pPr>
            <a:r>
              <a:rPr lang="en">
                <a:solidFill>
                  <a:srgbClr val="434343"/>
                </a:solidFill>
                <a:latin typeface="Lato"/>
                <a:ea typeface="Lato"/>
                <a:cs typeface="Lato"/>
                <a:sym typeface="Lato"/>
              </a:rPr>
              <a:t>Name that these priority areas are informed most predominantly by their post-work from the survey in the last session and the conversation we had as a group. They have also been informed/shaped by broader stakeholder engagement/feedback collected thus far (building leadership, district leadership, CSIT, etc.). Because there was alignment between us and others, these were included in our early draft for feedback.</a:t>
            </a:r>
            <a:endParaRPr>
              <a:solidFill>
                <a:srgbClr val="434343"/>
              </a:solidFill>
              <a:latin typeface="Lato"/>
              <a:ea typeface="Lato"/>
              <a:cs typeface="Lato"/>
              <a:sym typeface="Lato"/>
            </a:endParaRPr>
          </a:p>
          <a:p>
            <a:pPr indent="0" lvl="0" marL="0" rtl="0" algn="l">
              <a:spcBef>
                <a:spcPts val="1200"/>
              </a:spcBef>
              <a:spcAft>
                <a:spcPts val="1200"/>
              </a:spcAft>
              <a:buClr>
                <a:schemeClr val="dk1"/>
              </a:buClr>
              <a:buSzPts val="1100"/>
              <a:buFont typeface="Arial"/>
              <a:buNone/>
            </a:pPr>
            <a:r>
              <a:rPr lang="en">
                <a:solidFill>
                  <a:srgbClr val="434343"/>
                </a:solidFill>
                <a:latin typeface="Lato"/>
                <a:ea typeface="Lato"/>
                <a:cs typeface="Lato"/>
                <a:sym typeface="Lato"/>
              </a:rPr>
              <a:t>Today we’ll be digging into each of these priory areas to determine the root causes for WHY these </a:t>
            </a:r>
            <a:r>
              <a:rPr lang="en">
                <a:solidFill>
                  <a:srgbClr val="434343"/>
                </a:solidFill>
                <a:latin typeface="Lato"/>
                <a:ea typeface="Lato"/>
                <a:cs typeface="Lato"/>
                <a:sym typeface="Lato"/>
              </a:rPr>
              <a:t>problems</a:t>
            </a:r>
            <a:r>
              <a:rPr lang="en">
                <a:solidFill>
                  <a:srgbClr val="434343"/>
                </a:solidFill>
                <a:latin typeface="Lato"/>
                <a:ea typeface="Lato"/>
                <a:cs typeface="Lato"/>
                <a:sym typeface="Lato"/>
              </a:rPr>
              <a:t> persist.</a:t>
            </a:r>
            <a:endParaRPr>
              <a:solidFill>
                <a:srgbClr val="434343"/>
              </a:solidFill>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root cause is a systemic adult practice, structure, or condition within the school’s control that explains why a problem exists and persists over time,  and that, if addressed, would significantly improve outcomes.</a:t>
            </a:r>
            <a:endParaRPr>
              <a:solidFill>
                <a:srgbClr val="434343"/>
              </a:solidFill>
              <a:latin typeface="Lato"/>
              <a:ea typeface="Lato"/>
              <a:cs typeface="Lato"/>
              <a:sym typeface="Lato"/>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c9223fda0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c9223fda0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Way to test:</a:t>
            </a:r>
            <a:endParaRPr/>
          </a:p>
          <a:p>
            <a:pPr indent="-298450" lvl="0" marL="457200" rtl="0" algn="l">
              <a:lnSpc>
                <a:spcPct val="100000"/>
              </a:lnSpc>
              <a:spcBef>
                <a:spcPts val="0"/>
              </a:spcBef>
              <a:spcAft>
                <a:spcPts val="0"/>
              </a:spcAft>
              <a:buClr>
                <a:schemeClr val="dk1"/>
              </a:buClr>
              <a:buSzPts val="1100"/>
              <a:buChar char="●"/>
            </a:pPr>
            <a:r>
              <a:rPr lang="en"/>
              <a:t>If we fixed this, would the problem likely improve?</a:t>
            </a:r>
            <a:endParaRPr/>
          </a:p>
          <a:p>
            <a:pPr indent="-298450" lvl="0" marL="457200" rtl="0" algn="l">
              <a:lnSpc>
                <a:spcPct val="100000"/>
              </a:lnSpc>
              <a:spcBef>
                <a:spcPts val="0"/>
              </a:spcBef>
              <a:spcAft>
                <a:spcPts val="0"/>
              </a:spcAft>
              <a:buClr>
                <a:schemeClr val="dk1"/>
              </a:buClr>
              <a:buSzPts val="1100"/>
              <a:buChar char="●"/>
            </a:pPr>
            <a:r>
              <a:rPr lang="en"/>
              <a:t>Does this explain why the issue persists year after year?</a:t>
            </a:r>
            <a:endParaRPr/>
          </a:p>
          <a:p>
            <a:pPr indent="-298450" lvl="0" marL="457200" rtl="0" algn="l">
              <a:lnSpc>
                <a:spcPct val="100000"/>
              </a:lnSpc>
              <a:spcBef>
                <a:spcPts val="0"/>
              </a:spcBef>
              <a:spcAft>
                <a:spcPts val="0"/>
              </a:spcAft>
              <a:buClr>
                <a:schemeClr val="dk1"/>
              </a:buClr>
              <a:buSzPts val="1100"/>
              <a:buChar char="●"/>
            </a:pPr>
            <a:r>
              <a:rPr lang="en"/>
              <a:t>Is this something we can influence or change?</a:t>
            </a:r>
            <a:endParaRPr/>
          </a:p>
          <a:p>
            <a:pPr indent="0" lvl="0" marL="0" rtl="0" algn="l">
              <a:lnSpc>
                <a:spcPct val="100000"/>
              </a:lnSpc>
              <a:spcBef>
                <a:spcPts val="1200"/>
              </a:spcBef>
              <a:spcAft>
                <a:spcPts val="0"/>
              </a:spcAft>
              <a:buClr>
                <a:schemeClr val="dk1"/>
              </a:buClr>
              <a:buSzPts val="1100"/>
              <a:buFont typeface="Arial"/>
              <a:buNone/>
            </a:pPr>
            <a:r>
              <a:rPr lang="en"/>
              <a:t>If the answer is yes to all three, you likely have a root cause.</a:t>
            </a:r>
            <a:endParaRPr/>
          </a:p>
          <a:p>
            <a:pPr indent="0" lvl="0" marL="0" rtl="0" algn="l">
              <a:lnSpc>
                <a:spcPct val="100000"/>
              </a:lnSpc>
              <a:spcBef>
                <a:spcPts val="1200"/>
              </a:spcBef>
              <a:spcAft>
                <a:spcPts val="0"/>
              </a:spcAft>
              <a:buSzPts val="1100"/>
              <a:buNone/>
            </a:pPr>
            <a:r>
              <a:t/>
            </a:r>
            <a:endParaRPr/>
          </a:p>
          <a:p>
            <a:pPr indent="0" lvl="0" marL="0" rtl="0" algn="l">
              <a:lnSpc>
                <a:spcPct val="100000"/>
              </a:lnSpc>
              <a:spcBef>
                <a:spcPts val="1200"/>
              </a:spcBef>
              <a:spcAft>
                <a:spcPts val="0"/>
              </a:spcAft>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p:nvPr/>
        </p:nvSpPr>
        <p:spPr>
          <a:xfrm rot="10800000">
            <a:off x="4226100" y="2933550"/>
            <a:ext cx="691800" cy="388500"/>
          </a:xfrm>
          <a:prstGeom prst="triangle">
            <a:avLst>
              <a:gd fmla="val 50000" name="adj"/>
            </a:avLst>
          </a:prstGeom>
          <a:solidFill>
            <a:srgbClr val="0B5394"/>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7"/>
          <p:cNvSpPr/>
          <p:nvPr/>
        </p:nvSpPr>
        <p:spPr>
          <a:xfrm>
            <a:off x="-25" y="0"/>
            <a:ext cx="9144000" cy="3124200"/>
          </a:xfrm>
          <a:prstGeom prst="rect">
            <a:avLst/>
          </a:prstGeom>
          <a:solidFill>
            <a:srgbClr val="01AFD1"/>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7"/>
          <p:cNvSpPr txBox="1"/>
          <p:nvPr>
            <p:ph type="ctrTitle"/>
          </p:nvPr>
        </p:nvSpPr>
        <p:spPr>
          <a:xfrm>
            <a:off x="324383" y="535800"/>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None/>
              <a:defRPr b="1" sz="54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17"/>
          <p:cNvSpPr txBox="1"/>
          <p:nvPr>
            <p:ph idx="1" type="subTitle"/>
          </p:nvPr>
        </p:nvSpPr>
        <p:spPr>
          <a:xfrm>
            <a:off x="238725" y="3815000"/>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0B5394"/>
              </a:buClr>
              <a:buSzPts val="2800"/>
              <a:buNone/>
              <a:defRPr b="1" sz="2800">
                <a:solidFill>
                  <a:srgbClr val="0B5394"/>
                </a:solidFill>
              </a:defRPr>
            </a:lvl1pPr>
            <a:lvl2pPr lvl="1" algn="ctr">
              <a:lnSpc>
                <a:spcPct val="100000"/>
              </a:lnSpc>
              <a:spcBef>
                <a:spcPts val="0"/>
              </a:spcBef>
              <a:spcAft>
                <a:spcPts val="0"/>
              </a:spcAft>
              <a:buClr>
                <a:srgbClr val="0B5394"/>
              </a:buClr>
              <a:buSzPts val="2800"/>
              <a:buNone/>
              <a:defRPr sz="2800">
                <a:solidFill>
                  <a:srgbClr val="0B5394"/>
                </a:solidFill>
              </a:defRPr>
            </a:lvl2pPr>
            <a:lvl3pPr lvl="2" algn="ctr">
              <a:lnSpc>
                <a:spcPct val="100000"/>
              </a:lnSpc>
              <a:spcBef>
                <a:spcPts val="0"/>
              </a:spcBef>
              <a:spcAft>
                <a:spcPts val="0"/>
              </a:spcAft>
              <a:buClr>
                <a:srgbClr val="0B5394"/>
              </a:buClr>
              <a:buSzPts val="2800"/>
              <a:buNone/>
              <a:defRPr sz="2800">
                <a:solidFill>
                  <a:srgbClr val="0B5394"/>
                </a:solidFill>
              </a:defRPr>
            </a:lvl3pPr>
            <a:lvl4pPr lvl="3" algn="ctr">
              <a:lnSpc>
                <a:spcPct val="100000"/>
              </a:lnSpc>
              <a:spcBef>
                <a:spcPts val="0"/>
              </a:spcBef>
              <a:spcAft>
                <a:spcPts val="0"/>
              </a:spcAft>
              <a:buClr>
                <a:srgbClr val="0B5394"/>
              </a:buClr>
              <a:buSzPts val="2800"/>
              <a:buNone/>
              <a:defRPr sz="2800">
                <a:solidFill>
                  <a:srgbClr val="0B5394"/>
                </a:solidFill>
              </a:defRPr>
            </a:lvl4pPr>
            <a:lvl5pPr lvl="4" algn="ctr">
              <a:lnSpc>
                <a:spcPct val="100000"/>
              </a:lnSpc>
              <a:spcBef>
                <a:spcPts val="0"/>
              </a:spcBef>
              <a:spcAft>
                <a:spcPts val="0"/>
              </a:spcAft>
              <a:buClr>
                <a:srgbClr val="0B5394"/>
              </a:buClr>
              <a:buSzPts val="2800"/>
              <a:buNone/>
              <a:defRPr sz="2800">
                <a:solidFill>
                  <a:srgbClr val="0B5394"/>
                </a:solidFill>
              </a:defRPr>
            </a:lvl5pPr>
            <a:lvl6pPr lvl="5" algn="ctr">
              <a:lnSpc>
                <a:spcPct val="100000"/>
              </a:lnSpc>
              <a:spcBef>
                <a:spcPts val="0"/>
              </a:spcBef>
              <a:spcAft>
                <a:spcPts val="0"/>
              </a:spcAft>
              <a:buClr>
                <a:srgbClr val="0B5394"/>
              </a:buClr>
              <a:buSzPts val="2800"/>
              <a:buNone/>
              <a:defRPr sz="2800">
                <a:solidFill>
                  <a:srgbClr val="0B5394"/>
                </a:solidFill>
              </a:defRPr>
            </a:lvl6pPr>
            <a:lvl7pPr lvl="6" algn="ctr">
              <a:lnSpc>
                <a:spcPct val="100000"/>
              </a:lnSpc>
              <a:spcBef>
                <a:spcPts val="0"/>
              </a:spcBef>
              <a:spcAft>
                <a:spcPts val="0"/>
              </a:spcAft>
              <a:buClr>
                <a:srgbClr val="0B5394"/>
              </a:buClr>
              <a:buSzPts val="2800"/>
              <a:buNone/>
              <a:defRPr sz="2800">
                <a:solidFill>
                  <a:srgbClr val="0B5394"/>
                </a:solidFill>
              </a:defRPr>
            </a:lvl7pPr>
            <a:lvl8pPr lvl="7" algn="ctr">
              <a:lnSpc>
                <a:spcPct val="100000"/>
              </a:lnSpc>
              <a:spcBef>
                <a:spcPts val="0"/>
              </a:spcBef>
              <a:spcAft>
                <a:spcPts val="0"/>
              </a:spcAft>
              <a:buClr>
                <a:srgbClr val="0B5394"/>
              </a:buClr>
              <a:buSzPts val="2800"/>
              <a:buNone/>
              <a:defRPr sz="2800">
                <a:solidFill>
                  <a:srgbClr val="0B5394"/>
                </a:solidFill>
              </a:defRPr>
            </a:lvl8pPr>
            <a:lvl9pPr lvl="8" algn="ctr">
              <a:lnSpc>
                <a:spcPct val="100000"/>
              </a:lnSpc>
              <a:spcBef>
                <a:spcPts val="0"/>
              </a:spcBef>
              <a:spcAft>
                <a:spcPts val="0"/>
              </a:spcAft>
              <a:buClr>
                <a:srgbClr val="0B5394"/>
              </a:buClr>
              <a:buSzPts val="2800"/>
              <a:buNone/>
              <a:defRPr sz="2800">
                <a:solidFill>
                  <a:srgbClr val="0B5394"/>
                </a:solidFill>
              </a:defRPr>
            </a:lvl9pPr>
          </a:lstStyle>
          <a:p/>
        </p:txBody>
      </p:sp>
      <p:cxnSp>
        <p:nvCxnSpPr>
          <p:cNvPr id="14" name="Google Shape;14;p17"/>
          <p:cNvCxnSpPr/>
          <p:nvPr/>
        </p:nvCxnSpPr>
        <p:spPr>
          <a:xfrm>
            <a:off x="3825" y="3107725"/>
            <a:ext cx="9161700" cy="12600"/>
          </a:xfrm>
          <a:prstGeom prst="straightConnector1">
            <a:avLst/>
          </a:prstGeom>
          <a:noFill/>
          <a:ln cap="flat" cmpd="sng" w="76200">
            <a:solidFill>
              <a:srgbClr val="0B5394"/>
            </a:solidFill>
            <a:prstDash val="solid"/>
            <a:round/>
            <a:headEnd len="sm" w="sm" type="none"/>
            <a:tailEnd len="sm" w="sm" type="none"/>
          </a:ln>
        </p:spPr>
      </p:cxnSp>
      <p:pic>
        <p:nvPicPr>
          <p:cNvPr id="15" name="Google Shape;15;p17"/>
          <p:cNvPicPr preferRelativeResize="0"/>
          <p:nvPr/>
        </p:nvPicPr>
        <p:blipFill rotWithShape="1">
          <a:blip r:embed="rId2">
            <a:alphaModFix/>
          </a:blip>
          <a:srcRect b="0" l="0" r="0" t="0"/>
          <a:stretch/>
        </p:blipFill>
        <p:spPr>
          <a:xfrm>
            <a:off x="463200" y="3241397"/>
            <a:ext cx="648506" cy="682062"/>
          </a:xfrm>
          <a:prstGeom prst="rect">
            <a:avLst/>
          </a:prstGeom>
          <a:noFill/>
          <a:ln>
            <a:noFill/>
          </a:ln>
        </p:spPr>
      </p:pic>
      <p:pic>
        <p:nvPicPr>
          <p:cNvPr id="16" name="Google Shape;16;p17"/>
          <p:cNvPicPr preferRelativeResize="0"/>
          <p:nvPr/>
        </p:nvPicPr>
        <p:blipFill rotWithShape="1">
          <a:blip r:embed="rId2">
            <a:alphaModFix/>
          </a:blip>
          <a:srcRect b="0" l="0" r="0" t="0"/>
          <a:stretch/>
        </p:blipFill>
        <p:spPr>
          <a:xfrm>
            <a:off x="8110825" y="3322047"/>
            <a:ext cx="648506" cy="6820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26"/>
          <p:cNvSpPr/>
          <p:nvPr/>
        </p:nvSpPr>
        <p:spPr>
          <a:xfrm>
            <a:off x="4572000" y="-125"/>
            <a:ext cx="4572000" cy="5196300"/>
          </a:xfrm>
          <a:prstGeom prst="rect">
            <a:avLst/>
          </a:prstGeom>
          <a:solidFill>
            <a:srgbClr val="0069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1" name="Google Shape;71;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2" name="Google Shape;72;p26"/>
          <p:cNvSpPr txBox="1"/>
          <p:nvPr>
            <p:ph idx="2" type="body"/>
          </p:nvPr>
        </p:nvSpPr>
        <p:spPr>
          <a:xfrm>
            <a:off x="4939500" y="364775"/>
            <a:ext cx="3837000" cy="30480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FFFFFF"/>
              </a:buClr>
              <a:buSzPts val="1800"/>
              <a:buChar char="●"/>
              <a:defRPr>
                <a:solidFill>
                  <a:srgbClr val="FFFFFF"/>
                </a:solidFill>
              </a:defRPr>
            </a:lvl1pPr>
            <a:lvl2pPr indent="-317500" lvl="1" marL="914400" algn="l">
              <a:lnSpc>
                <a:spcPct val="115000"/>
              </a:lnSpc>
              <a:spcBef>
                <a:spcPts val="0"/>
              </a:spcBef>
              <a:spcAft>
                <a:spcPts val="0"/>
              </a:spcAft>
              <a:buClr>
                <a:srgbClr val="FFFFFF"/>
              </a:buClr>
              <a:buSzPts val="1400"/>
              <a:buChar char="○"/>
              <a:defRPr>
                <a:solidFill>
                  <a:srgbClr val="FFFFFF"/>
                </a:solidFill>
              </a:defRPr>
            </a:lvl2pPr>
            <a:lvl3pPr indent="-317500" lvl="2" marL="1371600" algn="l">
              <a:lnSpc>
                <a:spcPct val="115000"/>
              </a:lnSpc>
              <a:spcBef>
                <a:spcPts val="0"/>
              </a:spcBef>
              <a:spcAft>
                <a:spcPts val="0"/>
              </a:spcAft>
              <a:buClr>
                <a:srgbClr val="FFFFFF"/>
              </a:buClr>
              <a:buSzPts val="1400"/>
              <a:buChar char="■"/>
              <a:defRPr>
                <a:solidFill>
                  <a:srgbClr val="FFFFFF"/>
                </a:solidFill>
              </a:defRPr>
            </a:lvl3pPr>
            <a:lvl4pPr indent="-317500" lvl="3" marL="1828800" algn="l">
              <a:lnSpc>
                <a:spcPct val="115000"/>
              </a:lnSpc>
              <a:spcBef>
                <a:spcPts val="0"/>
              </a:spcBef>
              <a:spcAft>
                <a:spcPts val="0"/>
              </a:spcAft>
              <a:buClr>
                <a:srgbClr val="FFFFFF"/>
              </a:buClr>
              <a:buSzPts val="1400"/>
              <a:buChar char="●"/>
              <a:defRPr>
                <a:solidFill>
                  <a:srgbClr val="FFFFFF"/>
                </a:solidFill>
              </a:defRPr>
            </a:lvl4pPr>
            <a:lvl5pPr indent="-317500" lvl="4" marL="2286000" algn="l">
              <a:lnSpc>
                <a:spcPct val="115000"/>
              </a:lnSpc>
              <a:spcBef>
                <a:spcPts val="0"/>
              </a:spcBef>
              <a:spcAft>
                <a:spcPts val="0"/>
              </a:spcAft>
              <a:buClr>
                <a:srgbClr val="FFFFFF"/>
              </a:buClr>
              <a:buSzPts val="1400"/>
              <a:buChar char="○"/>
              <a:defRPr>
                <a:solidFill>
                  <a:srgbClr val="FFFFFF"/>
                </a:solidFill>
              </a:defRPr>
            </a:lvl5pPr>
            <a:lvl6pPr indent="-317500" lvl="5" marL="2743200" algn="l">
              <a:lnSpc>
                <a:spcPct val="115000"/>
              </a:lnSpc>
              <a:spcBef>
                <a:spcPts val="0"/>
              </a:spcBef>
              <a:spcAft>
                <a:spcPts val="0"/>
              </a:spcAft>
              <a:buClr>
                <a:srgbClr val="FFFFFF"/>
              </a:buClr>
              <a:buSzPts val="1400"/>
              <a:buChar char="■"/>
              <a:defRPr>
                <a:solidFill>
                  <a:srgbClr val="FFFFFF"/>
                </a:solidFill>
              </a:defRPr>
            </a:lvl6pPr>
            <a:lvl7pPr indent="-317500" lvl="6" marL="3200400" algn="l">
              <a:lnSpc>
                <a:spcPct val="115000"/>
              </a:lnSpc>
              <a:spcBef>
                <a:spcPts val="0"/>
              </a:spcBef>
              <a:spcAft>
                <a:spcPts val="0"/>
              </a:spcAft>
              <a:buClr>
                <a:srgbClr val="FFFFFF"/>
              </a:buClr>
              <a:buSzPts val="1400"/>
              <a:buChar char="●"/>
              <a:defRPr>
                <a:solidFill>
                  <a:srgbClr val="FFFFFF"/>
                </a:solidFill>
              </a:defRPr>
            </a:lvl7pPr>
            <a:lvl8pPr indent="-317500" lvl="7" marL="3657600" algn="l">
              <a:lnSpc>
                <a:spcPct val="115000"/>
              </a:lnSpc>
              <a:spcBef>
                <a:spcPts val="0"/>
              </a:spcBef>
              <a:spcAft>
                <a:spcPts val="0"/>
              </a:spcAft>
              <a:buClr>
                <a:srgbClr val="FFFFFF"/>
              </a:buClr>
              <a:buSzPts val="1400"/>
              <a:buChar char="○"/>
              <a:defRPr>
                <a:solidFill>
                  <a:srgbClr val="FFFFFF"/>
                </a:solidFill>
              </a:defRPr>
            </a:lvl8pPr>
            <a:lvl9pPr indent="-317500" lvl="8" marL="4114800" algn="l">
              <a:lnSpc>
                <a:spcPct val="115000"/>
              </a:lnSpc>
              <a:spcBef>
                <a:spcPts val="0"/>
              </a:spcBef>
              <a:spcAft>
                <a:spcPts val="0"/>
              </a:spcAft>
              <a:buClr>
                <a:srgbClr val="FFFFFF"/>
              </a:buClr>
              <a:buSzPts val="1400"/>
              <a:buChar char="■"/>
              <a:defRPr>
                <a:solidFill>
                  <a:srgbClr val="FFFFFF"/>
                </a:solidFill>
              </a:defRPr>
            </a:lvl9pPr>
          </a:lstStyle>
          <a:p/>
        </p:txBody>
      </p:sp>
      <p:sp>
        <p:nvSpPr>
          <p:cNvPr id="73" name="Google Shape;7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26"/>
          <p:cNvPicPr preferRelativeResize="0"/>
          <p:nvPr/>
        </p:nvPicPr>
        <p:blipFill rotWithShape="1">
          <a:blip r:embed="rId2">
            <a:alphaModFix/>
          </a:blip>
          <a:srcRect b="0" l="0" r="0" t="0"/>
          <a:stretch/>
        </p:blipFill>
        <p:spPr>
          <a:xfrm>
            <a:off x="210776" y="3668126"/>
            <a:ext cx="1152250" cy="1211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laceholder">
  <p:cSld name="SECTION_HEADER_3_1_1_1">
    <p:spTree>
      <p:nvGrpSpPr>
        <p:cNvPr id="17" name="Shape 17"/>
        <p:cNvGrpSpPr/>
        <p:nvPr/>
      </p:nvGrpSpPr>
      <p:grpSpPr>
        <a:xfrm>
          <a:off x="0" y="0"/>
          <a:ext cx="0" cy="0"/>
          <a:chOff x="0" y="0"/>
          <a:chExt cx="0" cy="0"/>
        </a:xfrm>
      </p:grpSpPr>
      <p:sp>
        <p:nvSpPr>
          <p:cNvPr id="18" name="Google Shape;18;p18"/>
          <p:cNvSpPr/>
          <p:nvPr/>
        </p:nvSpPr>
        <p:spPr>
          <a:xfrm rot="10800000">
            <a:off x="4226100" y="1167175"/>
            <a:ext cx="691800" cy="388500"/>
          </a:xfrm>
          <a:prstGeom prst="triangle">
            <a:avLst>
              <a:gd fmla="val 50000" name="adj"/>
            </a:avLst>
          </a:prstGeom>
          <a:solidFill>
            <a:srgbClr val="0B5394"/>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8"/>
          <p:cNvSpPr/>
          <p:nvPr/>
        </p:nvSpPr>
        <p:spPr>
          <a:xfrm>
            <a:off x="-24325" y="-32425"/>
            <a:ext cx="9208800" cy="1387500"/>
          </a:xfrm>
          <a:prstGeom prst="rect">
            <a:avLst/>
          </a:prstGeom>
          <a:solidFill>
            <a:srgbClr val="01AF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sp>
        <p:nvSpPr>
          <p:cNvPr id="20" name="Google Shape;20;p18"/>
          <p:cNvSpPr/>
          <p:nvPr>
            <p:ph idx="2" type="pic"/>
          </p:nvPr>
        </p:nvSpPr>
        <p:spPr>
          <a:xfrm>
            <a:off x="-32425" y="1367850"/>
            <a:ext cx="9208800" cy="3775500"/>
          </a:xfrm>
          <a:prstGeom prst="rect">
            <a:avLst/>
          </a:prstGeom>
          <a:noFill/>
          <a:ln>
            <a:noFill/>
          </a:ln>
        </p:spPr>
      </p:sp>
      <p:cxnSp>
        <p:nvCxnSpPr>
          <p:cNvPr id="21" name="Google Shape;21;p18"/>
          <p:cNvCxnSpPr/>
          <p:nvPr/>
        </p:nvCxnSpPr>
        <p:spPr>
          <a:xfrm>
            <a:off x="-32425" y="1345650"/>
            <a:ext cx="9198000" cy="22200"/>
          </a:xfrm>
          <a:prstGeom prst="straightConnector1">
            <a:avLst/>
          </a:prstGeom>
          <a:noFill/>
          <a:ln cap="flat" cmpd="sng" w="76200">
            <a:solidFill>
              <a:srgbClr val="0B5394"/>
            </a:solidFill>
            <a:prstDash val="solid"/>
            <a:round/>
            <a:headEnd len="sm" w="sm" type="none"/>
            <a:tailEnd len="sm" w="sm" type="none"/>
          </a:ln>
        </p:spPr>
      </p:cxnSp>
      <p:pic>
        <p:nvPicPr>
          <p:cNvPr id="22" name="Google Shape;22;p18"/>
          <p:cNvPicPr preferRelativeResize="0"/>
          <p:nvPr/>
        </p:nvPicPr>
        <p:blipFill rotWithShape="1">
          <a:blip r:embed="rId2">
            <a:alphaModFix/>
          </a:blip>
          <a:srcRect b="0" l="0" r="0" t="0"/>
          <a:stretch/>
        </p:blipFill>
        <p:spPr>
          <a:xfrm>
            <a:off x="7688076" y="3619476"/>
            <a:ext cx="1152250" cy="1211875"/>
          </a:xfrm>
          <a:prstGeom prst="rect">
            <a:avLst/>
          </a:prstGeom>
          <a:noFill/>
          <a:ln>
            <a:noFill/>
          </a:ln>
        </p:spPr>
      </p:pic>
      <p:sp>
        <p:nvSpPr>
          <p:cNvPr id="23" name="Google Shape;23;p18"/>
          <p:cNvSpPr txBox="1"/>
          <p:nvPr>
            <p:ph type="title"/>
          </p:nvPr>
        </p:nvSpPr>
        <p:spPr>
          <a:xfrm>
            <a:off x="319775" y="223625"/>
            <a:ext cx="8520600" cy="841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400"/>
              <a:buNone/>
              <a:defRPr b="1" sz="4400">
                <a:solidFill>
                  <a:schemeClr val="lt1"/>
                </a:solidFill>
              </a:defRPr>
            </a:lvl1pPr>
            <a:lvl2pPr lvl="1" algn="l">
              <a:lnSpc>
                <a:spcPct val="100000"/>
              </a:lnSpc>
              <a:spcBef>
                <a:spcPts val="0"/>
              </a:spcBef>
              <a:spcAft>
                <a:spcPts val="0"/>
              </a:spcAft>
              <a:buClr>
                <a:schemeClr val="lt1"/>
              </a:buClr>
              <a:buSzPts val="4400"/>
              <a:buNone/>
              <a:defRPr sz="4400">
                <a:solidFill>
                  <a:schemeClr val="lt1"/>
                </a:solidFill>
              </a:defRPr>
            </a:lvl2pPr>
            <a:lvl3pPr lvl="2" algn="l">
              <a:lnSpc>
                <a:spcPct val="100000"/>
              </a:lnSpc>
              <a:spcBef>
                <a:spcPts val="0"/>
              </a:spcBef>
              <a:spcAft>
                <a:spcPts val="0"/>
              </a:spcAft>
              <a:buClr>
                <a:schemeClr val="lt1"/>
              </a:buClr>
              <a:buSzPts val="4400"/>
              <a:buNone/>
              <a:defRPr sz="4400">
                <a:solidFill>
                  <a:schemeClr val="lt1"/>
                </a:solidFill>
              </a:defRPr>
            </a:lvl3pPr>
            <a:lvl4pPr lvl="3" algn="l">
              <a:lnSpc>
                <a:spcPct val="100000"/>
              </a:lnSpc>
              <a:spcBef>
                <a:spcPts val="0"/>
              </a:spcBef>
              <a:spcAft>
                <a:spcPts val="0"/>
              </a:spcAft>
              <a:buClr>
                <a:schemeClr val="lt1"/>
              </a:buClr>
              <a:buSzPts val="4400"/>
              <a:buNone/>
              <a:defRPr sz="4400">
                <a:solidFill>
                  <a:schemeClr val="lt1"/>
                </a:solidFill>
              </a:defRPr>
            </a:lvl4pPr>
            <a:lvl5pPr lvl="4" algn="l">
              <a:lnSpc>
                <a:spcPct val="100000"/>
              </a:lnSpc>
              <a:spcBef>
                <a:spcPts val="0"/>
              </a:spcBef>
              <a:spcAft>
                <a:spcPts val="0"/>
              </a:spcAft>
              <a:buClr>
                <a:schemeClr val="lt1"/>
              </a:buClr>
              <a:buSzPts val="4400"/>
              <a:buNone/>
              <a:defRPr sz="4400">
                <a:solidFill>
                  <a:schemeClr val="lt1"/>
                </a:solidFill>
              </a:defRPr>
            </a:lvl5pPr>
            <a:lvl6pPr lvl="5" algn="l">
              <a:lnSpc>
                <a:spcPct val="100000"/>
              </a:lnSpc>
              <a:spcBef>
                <a:spcPts val="0"/>
              </a:spcBef>
              <a:spcAft>
                <a:spcPts val="0"/>
              </a:spcAft>
              <a:buClr>
                <a:schemeClr val="lt1"/>
              </a:buClr>
              <a:buSzPts val="4400"/>
              <a:buNone/>
              <a:defRPr sz="4400">
                <a:solidFill>
                  <a:schemeClr val="lt1"/>
                </a:solidFill>
              </a:defRPr>
            </a:lvl6pPr>
            <a:lvl7pPr lvl="6" algn="l">
              <a:lnSpc>
                <a:spcPct val="100000"/>
              </a:lnSpc>
              <a:spcBef>
                <a:spcPts val="0"/>
              </a:spcBef>
              <a:spcAft>
                <a:spcPts val="0"/>
              </a:spcAft>
              <a:buClr>
                <a:schemeClr val="lt1"/>
              </a:buClr>
              <a:buSzPts val="4400"/>
              <a:buNone/>
              <a:defRPr sz="4400">
                <a:solidFill>
                  <a:schemeClr val="lt1"/>
                </a:solidFill>
              </a:defRPr>
            </a:lvl7pPr>
            <a:lvl8pPr lvl="7" algn="l">
              <a:lnSpc>
                <a:spcPct val="100000"/>
              </a:lnSpc>
              <a:spcBef>
                <a:spcPts val="0"/>
              </a:spcBef>
              <a:spcAft>
                <a:spcPts val="0"/>
              </a:spcAft>
              <a:buClr>
                <a:schemeClr val="lt1"/>
              </a:buClr>
              <a:buSzPts val="4400"/>
              <a:buNone/>
              <a:defRPr sz="4400">
                <a:solidFill>
                  <a:schemeClr val="lt1"/>
                </a:solidFill>
              </a:defRPr>
            </a:lvl8pPr>
            <a:lvl9pPr lvl="8" algn="l">
              <a:lnSpc>
                <a:spcPct val="100000"/>
              </a:lnSpc>
              <a:spcBef>
                <a:spcPts val="0"/>
              </a:spcBef>
              <a:spcAft>
                <a:spcPts val="0"/>
              </a:spcAft>
              <a:buClr>
                <a:schemeClr val="lt1"/>
              </a:buClr>
              <a:buSzPts val="4400"/>
              <a:buNone/>
              <a:defRPr sz="44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Title text only">
  <p:cSld name="TITLE_1">
    <p:spTree>
      <p:nvGrpSpPr>
        <p:cNvPr id="24" name="Shape 24"/>
        <p:cNvGrpSpPr/>
        <p:nvPr/>
      </p:nvGrpSpPr>
      <p:grpSpPr>
        <a:xfrm>
          <a:off x="0" y="0"/>
          <a:ext cx="0" cy="0"/>
          <a:chOff x="0" y="0"/>
          <a:chExt cx="0" cy="0"/>
        </a:xfrm>
      </p:grpSpPr>
      <p:sp>
        <p:nvSpPr>
          <p:cNvPr id="25" name="Google Shape;25;p19"/>
          <p:cNvSpPr/>
          <p:nvPr/>
        </p:nvSpPr>
        <p:spPr>
          <a:xfrm>
            <a:off x="-25" y="0"/>
            <a:ext cx="9144000" cy="5143500"/>
          </a:xfrm>
          <a:prstGeom prst="rect">
            <a:avLst/>
          </a:prstGeom>
          <a:solidFill>
            <a:srgbClr val="0B5394"/>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9"/>
          <p:cNvSpPr/>
          <p:nvPr/>
        </p:nvSpPr>
        <p:spPr>
          <a:xfrm rot="10800000">
            <a:off x="4249125" y="4596325"/>
            <a:ext cx="499800" cy="283800"/>
          </a:xfrm>
          <a:prstGeom prst="triangle">
            <a:avLst>
              <a:gd fmla="val 50000" name="adj"/>
            </a:avLst>
          </a:prstGeom>
          <a:solidFill>
            <a:srgbClr val="01AFD1"/>
          </a:solidFill>
          <a:ln cap="flat" cmpd="sng" w="9525">
            <a:solidFill>
              <a:srgbClr val="01AFD1"/>
            </a:solidFill>
            <a:prstDash val="solid"/>
            <a:round/>
            <a:headEnd len="sm" w="sm" type="none"/>
            <a:tailEnd len="sm" w="sm" type="none"/>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9"/>
          <p:cNvSpPr txBox="1"/>
          <p:nvPr>
            <p:ph type="ctrTitle"/>
          </p:nvPr>
        </p:nvSpPr>
        <p:spPr>
          <a:xfrm>
            <a:off x="311683" y="8600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None/>
              <a:defRPr b="1" sz="54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cxnSp>
        <p:nvCxnSpPr>
          <p:cNvPr id="28" name="Google Shape;28;p19"/>
          <p:cNvCxnSpPr/>
          <p:nvPr/>
        </p:nvCxnSpPr>
        <p:spPr>
          <a:xfrm flipH="1" rot="10800000">
            <a:off x="-176475" y="4596325"/>
            <a:ext cx="9351000" cy="19200"/>
          </a:xfrm>
          <a:prstGeom prst="straightConnector1">
            <a:avLst/>
          </a:prstGeom>
          <a:noFill/>
          <a:ln cap="flat" cmpd="sng" w="76200">
            <a:solidFill>
              <a:srgbClr val="01AFD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Title &amp; Subtitle only">
  <p:cSld name="TITLE_1_1">
    <p:spTree>
      <p:nvGrpSpPr>
        <p:cNvPr id="29" name="Shape 29"/>
        <p:cNvGrpSpPr/>
        <p:nvPr/>
      </p:nvGrpSpPr>
      <p:grpSpPr>
        <a:xfrm>
          <a:off x="0" y="0"/>
          <a:ext cx="0" cy="0"/>
          <a:chOff x="0" y="0"/>
          <a:chExt cx="0" cy="0"/>
        </a:xfrm>
      </p:grpSpPr>
      <p:sp>
        <p:nvSpPr>
          <p:cNvPr id="30" name="Google Shape;30;p20"/>
          <p:cNvSpPr/>
          <p:nvPr/>
        </p:nvSpPr>
        <p:spPr>
          <a:xfrm>
            <a:off x="-25" y="0"/>
            <a:ext cx="9144000" cy="5143500"/>
          </a:xfrm>
          <a:prstGeom prst="rect">
            <a:avLst/>
          </a:prstGeom>
          <a:solidFill>
            <a:srgbClr val="0B5394"/>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0"/>
          <p:cNvSpPr/>
          <p:nvPr/>
        </p:nvSpPr>
        <p:spPr>
          <a:xfrm rot="10800000">
            <a:off x="4249125" y="4139125"/>
            <a:ext cx="499800" cy="283800"/>
          </a:xfrm>
          <a:prstGeom prst="triangle">
            <a:avLst>
              <a:gd fmla="val 50000" name="adj"/>
            </a:avLst>
          </a:prstGeom>
          <a:solidFill>
            <a:srgbClr val="01AFD1"/>
          </a:solidFill>
          <a:ln cap="flat" cmpd="sng" w="9525">
            <a:solidFill>
              <a:srgbClr val="01AFD1"/>
            </a:solidFill>
            <a:prstDash val="solid"/>
            <a:round/>
            <a:headEnd len="sm" w="sm" type="none"/>
            <a:tailEnd len="sm" w="sm" type="none"/>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0"/>
          <p:cNvSpPr txBox="1"/>
          <p:nvPr>
            <p:ph type="ctrTitle"/>
          </p:nvPr>
        </p:nvSpPr>
        <p:spPr>
          <a:xfrm>
            <a:off x="324383" y="535800"/>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None/>
              <a:defRPr b="1" sz="54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3" name="Google Shape;33;p20"/>
          <p:cNvSpPr txBox="1"/>
          <p:nvPr>
            <p:ph idx="1" type="subTitle"/>
          </p:nvPr>
        </p:nvSpPr>
        <p:spPr>
          <a:xfrm>
            <a:off x="238725" y="4395400"/>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FFFFFF"/>
              </a:buClr>
              <a:buSzPts val="2800"/>
              <a:buNone/>
              <a:defRPr b="1" sz="2800">
                <a:solidFill>
                  <a:srgbClr val="FFFFFF"/>
                </a:solidFill>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p:txBody>
      </p:sp>
      <p:cxnSp>
        <p:nvCxnSpPr>
          <p:cNvPr id="34" name="Google Shape;34;p20"/>
          <p:cNvCxnSpPr/>
          <p:nvPr/>
        </p:nvCxnSpPr>
        <p:spPr>
          <a:xfrm flipH="1" rot="10800000">
            <a:off x="-176475" y="4139125"/>
            <a:ext cx="9351000" cy="19200"/>
          </a:xfrm>
          <a:prstGeom prst="straightConnector1">
            <a:avLst/>
          </a:prstGeom>
          <a:noFill/>
          <a:ln cap="flat" cmpd="sng" w="76200">
            <a:solidFill>
              <a:srgbClr val="01AFD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0B5394"/>
              </a:buClr>
              <a:buSzPts val="4800"/>
              <a:buNone/>
              <a:defRPr b="1" sz="4800">
                <a:solidFill>
                  <a:srgbClr val="0B539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21"/>
          <p:cNvSpPr/>
          <p:nvPr/>
        </p:nvSpPr>
        <p:spPr>
          <a:xfrm rot="10800000">
            <a:off x="4226100" y="405175"/>
            <a:ext cx="691800" cy="388500"/>
          </a:xfrm>
          <a:prstGeom prst="triangle">
            <a:avLst>
              <a:gd fmla="val 50000" name="adj"/>
            </a:avLst>
          </a:prstGeom>
          <a:solidFill>
            <a:srgbClr val="0B5394"/>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1"/>
          <p:cNvSpPr/>
          <p:nvPr/>
        </p:nvSpPr>
        <p:spPr>
          <a:xfrm>
            <a:off x="-24325" y="-32425"/>
            <a:ext cx="9208800" cy="656700"/>
          </a:xfrm>
          <a:prstGeom prst="rect">
            <a:avLst/>
          </a:prstGeom>
          <a:solidFill>
            <a:srgbClr val="01AF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cxnSp>
        <p:nvCxnSpPr>
          <p:cNvPr id="39" name="Google Shape;39;p21"/>
          <p:cNvCxnSpPr/>
          <p:nvPr/>
        </p:nvCxnSpPr>
        <p:spPr>
          <a:xfrm>
            <a:off x="3825" y="593125"/>
            <a:ext cx="9161700" cy="12600"/>
          </a:xfrm>
          <a:prstGeom prst="straightConnector1">
            <a:avLst/>
          </a:prstGeom>
          <a:noFill/>
          <a:ln cap="flat" cmpd="sng" w="76200">
            <a:solidFill>
              <a:srgbClr val="0B5394"/>
            </a:solidFill>
            <a:prstDash val="solid"/>
            <a:round/>
            <a:headEnd len="sm" w="sm" type="none"/>
            <a:tailEnd len="sm" w="sm" type="none"/>
          </a:ln>
        </p:spPr>
      </p:cxnSp>
      <p:pic>
        <p:nvPicPr>
          <p:cNvPr id="40" name="Google Shape;40;p21"/>
          <p:cNvPicPr preferRelativeResize="0"/>
          <p:nvPr/>
        </p:nvPicPr>
        <p:blipFill rotWithShape="1">
          <a:blip r:embed="rId2">
            <a:alphaModFix/>
          </a:blip>
          <a:srcRect b="0" l="0" r="0" t="0"/>
          <a:stretch/>
        </p:blipFill>
        <p:spPr>
          <a:xfrm>
            <a:off x="7688076" y="3619476"/>
            <a:ext cx="1152250" cy="1211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s">
  <p:cSld name="SECTION_HEADER_3">
    <p:spTree>
      <p:nvGrpSpPr>
        <p:cNvPr id="41" name="Shape 41"/>
        <p:cNvGrpSpPr/>
        <p:nvPr/>
      </p:nvGrpSpPr>
      <p:grpSpPr>
        <a:xfrm>
          <a:off x="0" y="0"/>
          <a:ext cx="0" cy="0"/>
          <a:chOff x="0" y="0"/>
          <a:chExt cx="0" cy="0"/>
        </a:xfrm>
      </p:grpSpPr>
      <p:sp>
        <p:nvSpPr>
          <p:cNvPr id="42" name="Google Shape;42;p22"/>
          <p:cNvSpPr/>
          <p:nvPr/>
        </p:nvSpPr>
        <p:spPr>
          <a:xfrm rot="10800000">
            <a:off x="4226100" y="1167175"/>
            <a:ext cx="691800" cy="388500"/>
          </a:xfrm>
          <a:prstGeom prst="triangle">
            <a:avLst>
              <a:gd fmla="val 50000" name="adj"/>
            </a:avLst>
          </a:prstGeom>
          <a:solidFill>
            <a:srgbClr val="0B5394"/>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2"/>
          <p:cNvSpPr/>
          <p:nvPr/>
        </p:nvSpPr>
        <p:spPr>
          <a:xfrm>
            <a:off x="-24325" y="-32425"/>
            <a:ext cx="9208800" cy="1387500"/>
          </a:xfrm>
          <a:prstGeom prst="rect">
            <a:avLst/>
          </a:prstGeom>
          <a:solidFill>
            <a:srgbClr val="01AF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cxnSp>
        <p:nvCxnSpPr>
          <p:cNvPr id="44" name="Google Shape;44;p22"/>
          <p:cNvCxnSpPr/>
          <p:nvPr/>
        </p:nvCxnSpPr>
        <p:spPr>
          <a:xfrm>
            <a:off x="-32425" y="1345650"/>
            <a:ext cx="9198000" cy="22200"/>
          </a:xfrm>
          <a:prstGeom prst="straightConnector1">
            <a:avLst/>
          </a:prstGeom>
          <a:noFill/>
          <a:ln cap="flat" cmpd="sng" w="76200">
            <a:solidFill>
              <a:srgbClr val="0B5394"/>
            </a:solidFill>
            <a:prstDash val="solid"/>
            <a:round/>
            <a:headEnd len="sm" w="sm" type="none"/>
            <a:tailEnd len="sm" w="sm" type="none"/>
          </a:ln>
        </p:spPr>
      </p:cxnSp>
      <p:pic>
        <p:nvPicPr>
          <p:cNvPr id="45" name="Google Shape;45;p22"/>
          <p:cNvPicPr preferRelativeResize="0"/>
          <p:nvPr/>
        </p:nvPicPr>
        <p:blipFill rotWithShape="1">
          <a:blip r:embed="rId2">
            <a:alphaModFix/>
          </a:blip>
          <a:srcRect b="0" l="0" r="0" t="0"/>
          <a:stretch/>
        </p:blipFill>
        <p:spPr>
          <a:xfrm>
            <a:off x="7688076" y="3619476"/>
            <a:ext cx="1152250" cy="1211875"/>
          </a:xfrm>
          <a:prstGeom prst="rect">
            <a:avLst/>
          </a:prstGeom>
          <a:noFill/>
          <a:ln>
            <a:noFill/>
          </a:ln>
        </p:spPr>
      </p:pic>
      <p:sp>
        <p:nvSpPr>
          <p:cNvPr id="46" name="Google Shape;46;p22"/>
          <p:cNvSpPr txBox="1"/>
          <p:nvPr>
            <p:ph type="title"/>
          </p:nvPr>
        </p:nvSpPr>
        <p:spPr>
          <a:xfrm>
            <a:off x="319775" y="223625"/>
            <a:ext cx="8520600" cy="841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400"/>
              <a:buNone/>
              <a:defRPr b="1" sz="4400">
                <a:solidFill>
                  <a:schemeClr val="lt1"/>
                </a:solidFill>
              </a:defRPr>
            </a:lvl1pPr>
            <a:lvl2pPr lvl="1" algn="l">
              <a:lnSpc>
                <a:spcPct val="100000"/>
              </a:lnSpc>
              <a:spcBef>
                <a:spcPts val="0"/>
              </a:spcBef>
              <a:spcAft>
                <a:spcPts val="0"/>
              </a:spcAft>
              <a:buClr>
                <a:schemeClr val="lt1"/>
              </a:buClr>
              <a:buSzPts val="4400"/>
              <a:buNone/>
              <a:defRPr sz="4400">
                <a:solidFill>
                  <a:schemeClr val="lt1"/>
                </a:solidFill>
              </a:defRPr>
            </a:lvl2pPr>
            <a:lvl3pPr lvl="2" algn="l">
              <a:lnSpc>
                <a:spcPct val="100000"/>
              </a:lnSpc>
              <a:spcBef>
                <a:spcPts val="0"/>
              </a:spcBef>
              <a:spcAft>
                <a:spcPts val="0"/>
              </a:spcAft>
              <a:buClr>
                <a:schemeClr val="lt1"/>
              </a:buClr>
              <a:buSzPts val="4400"/>
              <a:buNone/>
              <a:defRPr sz="4400">
                <a:solidFill>
                  <a:schemeClr val="lt1"/>
                </a:solidFill>
              </a:defRPr>
            </a:lvl3pPr>
            <a:lvl4pPr lvl="3" algn="l">
              <a:lnSpc>
                <a:spcPct val="100000"/>
              </a:lnSpc>
              <a:spcBef>
                <a:spcPts val="0"/>
              </a:spcBef>
              <a:spcAft>
                <a:spcPts val="0"/>
              </a:spcAft>
              <a:buClr>
                <a:schemeClr val="lt1"/>
              </a:buClr>
              <a:buSzPts val="4400"/>
              <a:buNone/>
              <a:defRPr sz="4400">
                <a:solidFill>
                  <a:schemeClr val="lt1"/>
                </a:solidFill>
              </a:defRPr>
            </a:lvl4pPr>
            <a:lvl5pPr lvl="4" algn="l">
              <a:lnSpc>
                <a:spcPct val="100000"/>
              </a:lnSpc>
              <a:spcBef>
                <a:spcPts val="0"/>
              </a:spcBef>
              <a:spcAft>
                <a:spcPts val="0"/>
              </a:spcAft>
              <a:buClr>
                <a:schemeClr val="lt1"/>
              </a:buClr>
              <a:buSzPts val="4400"/>
              <a:buNone/>
              <a:defRPr sz="4400">
                <a:solidFill>
                  <a:schemeClr val="lt1"/>
                </a:solidFill>
              </a:defRPr>
            </a:lvl5pPr>
            <a:lvl6pPr lvl="5" algn="l">
              <a:lnSpc>
                <a:spcPct val="100000"/>
              </a:lnSpc>
              <a:spcBef>
                <a:spcPts val="0"/>
              </a:spcBef>
              <a:spcAft>
                <a:spcPts val="0"/>
              </a:spcAft>
              <a:buClr>
                <a:schemeClr val="lt1"/>
              </a:buClr>
              <a:buSzPts val="4400"/>
              <a:buNone/>
              <a:defRPr sz="4400">
                <a:solidFill>
                  <a:schemeClr val="lt1"/>
                </a:solidFill>
              </a:defRPr>
            </a:lvl6pPr>
            <a:lvl7pPr lvl="6" algn="l">
              <a:lnSpc>
                <a:spcPct val="100000"/>
              </a:lnSpc>
              <a:spcBef>
                <a:spcPts val="0"/>
              </a:spcBef>
              <a:spcAft>
                <a:spcPts val="0"/>
              </a:spcAft>
              <a:buClr>
                <a:schemeClr val="lt1"/>
              </a:buClr>
              <a:buSzPts val="4400"/>
              <a:buNone/>
              <a:defRPr sz="4400">
                <a:solidFill>
                  <a:schemeClr val="lt1"/>
                </a:solidFill>
              </a:defRPr>
            </a:lvl7pPr>
            <a:lvl8pPr lvl="7" algn="l">
              <a:lnSpc>
                <a:spcPct val="100000"/>
              </a:lnSpc>
              <a:spcBef>
                <a:spcPts val="0"/>
              </a:spcBef>
              <a:spcAft>
                <a:spcPts val="0"/>
              </a:spcAft>
              <a:buClr>
                <a:schemeClr val="lt1"/>
              </a:buClr>
              <a:buSzPts val="4400"/>
              <a:buNone/>
              <a:defRPr sz="4400">
                <a:solidFill>
                  <a:schemeClr val="lt1"/>
                </a:solidFill>
              </a:defRPr>
            </a:lvl8pPr>
            <a:lvl9pPr lvl="8" algn="l">
              <a:lnSpc>
                <a:spcPct val="100000"/>
              </a:lnSpc>
              <a:spcBef>
                <a:spcPts val="0"/>
              </a:spcBef>
              <a:spcAft>
                <a:spcPts val="0"/>
              </a:spcAft>
              <a:buClr>
                <a:schemeClr val="lt1"/>
              </a:buClr>
              <a:buSzPts val="4400"/>
              <a:buNone/>
              <a:defRPr sz="4400">
                <a:solidFill>
                  <a:schemeClr val="lt1"/>
                </a:solidFill>
              </a:defRPr>
            </a:lvl9pPr>
          </a:lstStyle>
          <a:p/>
        </p:txBody>
      </p:sp>
      <p:sp>
        <p:nvSpPr>
          <p:cNvPr id="47" name="Google Shape;47;p22"/>
          <p:cNvSpPr txBox="1"/>
          <p:nvPr>
            <p:ph idx="1" type="body"/>
          </p:nvPr>
        </p:nvSpPr>
        <p:spPr>
          <a:xfrm>
            <a:off x="291825" y="1775300"/>
            <a:ext cx="8548500" cy="17673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with Borders">
  <p:cSld name="SECTION_HEADER_3_1">
    <p:spTree>
      <p:nvGrpSpPr>
        <p:cNvPr id="48" name="Shape 48"/>
        <p:cNvGrpSpPr/>
        <p:nvPr/>
      </p:nvGrpSpPr>
      <p:grpSpPr>
        <a:xfrm>
          <a:off x="0" y="0"/>
          <a:ext cx="0" cy="0"/>
          <a:chOff x="0" y="0"/>
          <a:chExt cx="0" cy="0"/>
        </a:xfrm>
      </p:grpSpPr>
      <p:sp>
        <p:nvSpPr>
          <p:cNvPr id="49" name="Google Shape;49;p23"/>
          <p:cNvSpPr/>
          <p:nvPr/>
        </p:nvSpPr>
        <p:spPr>
          <a:xfrm rot="10800000">
            <a:off x="4226100" y="1167175"/>
            <a:ext cx="691800" cy="388500"/>
          </a:xfrm>
          <a:prstGeom prst="triangle">
            <a:avLst>
              <a:gd fmla="val 50000" name="adj"/>
            </a:avLst>
          </a:prstGeom>
          <a:solidFill>
            <a:srgbClr val="0B5394"/>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3"/>
          <p:cNvSpPr/>
          <p:nvPr/>
        </p:nvSpPr>
        <p:spPr>
          <a:xfrm>
            <a:off x="-24325" y="-32425"/>
            <a:ext cx="9208800" cy="1387500"/>
          </a:xfrm>
          <a:prstGeom prst="rect">
            <a:avLst/>
          </a:prstGeom>
          <a:solidFill>
            <a:srgbClr val="01AF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cxnSp>
        <p:nvCxnSpPr>
          <p:cNvPr id="51" name="Google Shape;51;p23"/>
          <p:cNvCxnSpPr/>
          <p:nvPr/>
        </p:nvCxnSpPr>
        <p:spPr>
          <a:xfrm>
            <a:off x="-32425" y="1345650"/>
            <a:ext cx="9198000" cy="22200"/>
          </a:xfrm>
          <a:prstGeom prst="straightConnector1">
            <a:avLst/>
          </a:prstGeom>
          <a:noFill/>
          <a:ln cap="flat" cmpd="sng" w="76200">
            <a:solidFill>
              <a:srgbClr val="0B5394"/>
            </a:solidFill>
            <a:prstDash val="solid"/>
            <a:round/>
            <a:headEnd len="sm" w="sm" type="none"/>
            <a:tailEnd len="sm" w="sm" type="none"/>
          </a:ln>
        </p:spPr>
      </p:cxnSp>
      <p:pic>
        <p:nvPicPr>
          <p:cNvPr id="52" name="Google Shape;52;p23"/>
          <p:cNvPicPr preferRelativeResize="0"/>
          <p:nvPr/>
        </p:nvPicPr>
        <p:blipFill rotWithShape="1">
          <a:blip r:embed="rId2">
            <a:alphaModFix/>
          </a:blip>
          <a:srcRect b="0" l="0" r="0" t="0"/>
          <a:stretch/>
        </p:blipFill>
        <p:spPr>
          <a:xfrm>
            <a:off x="7688076" y="3619476"/>
            <a:ext cx="1152250" cy="1211875"/>
          </a:xfrm>
          <a:prstGeom prst="rect">
            <a:avLst/>
          </a:prstGeom>
          <a:noFill/>
          <a:ln>
            <a:noFill/>
          </a:ln>
        </p:spPr>
      </p:pic>
      <p:sp>
        <p:nvSpPr>
          <p:cNvPr id="53" name="Google Shape;53;p23"/>
          <p:cNvSpPr txBox="1"/>
          <p:nvPr>
            <p:ph type="title"/>
          </p:nvPr>
        </p:nvSpPr>
        <p:spPr>
          <a:xfrm>
            <a:off x="319775" y="223625"/>
            <a:ext cx="8520600" cy="841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400"/>
              <a:buNone/>
              <a:defRPr b="1" sz="4400">
                <a:solidFill>
                  <a:schemeClr val="lt1"/>
                </a:solidFill>
              </a:defRPr>
            </a:lvl1pPr>
            <a:lvl2pPr lvl="1" algn="l">
              <a:lnSpc>
                <a:spcPct val="100000"/>
              </a:lnSpc>
              <a:spcBef>
                <a:spcPts val="0"/>
              </a:spcBef>
              <a:spcAft>
                <a:spcPts val="0"/>
              </a:spcAft>
              <a:buClr>
                <a:schemeClr val="lt1"/>
              </a:buClr>
              <a:buSzPts val="4400"/>
              <a:buNone/>
              <a:defRPr sz="4400">
                <a:solidFill>
                  <a:schemeClr val="lt1"/>
                </a:solidFill>
              </a:defRPr>
            </a:lvl2pPr>
            <a:lvl3pPr lvl="2" algn="l">
              <a:lnSpc>
                <a:spcPct val="100000"/>
              </a:lnSpc>
              <a:spcBef>
                <a:spcPts val="0"/>
              </a:spcBef>
              <a:spcAft>
                <a:spcPts val="0"/>
              </a:spcAft>
              <a:buClr>
                <a:schemeClr val="lt1"/>
              </a:buClr>
              <a:buSzPts val="4400"/>
              <a:buNone/>
              <a:defRPr sz="4400">
                <a:solidFill>
                  <a:schemeClr val="lt1"/>
                </a:solidFill>
              </a:defRPr>
            </a:lvl3pPr>
            <a:lvl4pPr lvl="3" algn="l">
              <a:lnSpc>
                <a:spcPct val="100000"/>
              </a:lnSpc>
              <a:spcBef>
                <a:spcPts val="0"/>
              </a:spcBef>
              <a:spcAft>
                <a:spcPts val="0"/>
              </a:spcAft>
              <a:buClr>
                <a:schemeClr val="lt1"/>
              </a:buClr>
              <a:buSzPts val="4400"/>
              <a:buNone/>
              <a:defRPr sz="4400">
                <a:solidFill>
                  <a:schemeClr val="lt1"/>
                </a:solidFill>
              </a:defRPr>
            </a:lvl4pPr>
            <a:lvl5pPr lvl="4" algn="l">
              <a:lnSpc>
                <a:spcPct val="100000"/>
              </a:lnSpc>
              <a:spcBef>
                <a:spcPts val="0"/>
              </a:spcBef>
              <a:spcAft>
                <a:spcPts val="0"/>
              </a:spcAft>
              <a:buClr>
                <a:schemeClr val="lt1"/>
              </a:buClr>
              <a:buSzPts val="4400"/>
              <a:buNone/>
              <a:defRPr sz="4400">
                <a:solidFill>
                  <a:schemeClr val="lt1"/>
                </a:solidFill>
              </a:defRPr>
            </a:lvl5pPr>
            <a:lvl6pPr lvl="5" algn="l">
              <a:lnSpc>
                <a:spcPct val="100000"/>
              </a:lnSpc>
              <a:spcBef>
                <a:spcPts val="0"/>
              </a:spcBef>
              <a:spcAft>
                <a:spcPts val="0"/>
              </a:spcAft>
              <a:buClr>
                <a:schemeClr val="lt1"/>
              </a:buClr>
              <a:buSzPts val="4400"/>
              <a:buNone/>
              <a:defRPr sz="4400">
                <a:solidFill>
                  <a:schemeClr val="lt1"/>
                </a:solidFill>
              </a:defRPr>
            </a:lvl6pPr>
            <a:lvl7pPr lvl="6" algn="l">
              <a:lnSpc>
                <a:spcPct val="100000"/>
              </a:lnSpc>
              <a:spcBef>
                <a:spcPts val="0"/>
              </a:spcBef>
              <a:spcAft>
                <a:spcPts val="0"/>
              </a:spcAft>
              <a:buClr>
                <a:schemeClr val="lt1"/>
              </a:buClr>
              <a:buSzPts val="4400"/>
              <a:buNone/>
              <a:defRPr sz="4400">
                <a:solidFill>
                  <a:schemeClr val="lt1"/>
                </a:solidFill>
              </a:defRPr>
            </a:lvl7pPr>
            <a:lvl8pPr lvl="7" algn="l">
              <a:lnSpc>
                <a:spcPct val="100000"/>
              </a:lnSpc>
              <a:spcBef>
                <a:spcPts val="0"/>
              </a:spcBef>
              <a:spcAft>
                <a:spcPts val="0"/>
              </a:spcAft>
              <a:buClr>
                <a:schemeClr val="lt1"/>
              </a:buClr>
              <a:buSzPts val="4400"/>
              <a:buNone/>
              <a:defRPr sz="4400">
                <a:solidFill>
                  <a:schemeClr val="lt1"/>
                </a:solidFill>
              </a:defRPr>
            </a:lvl8pPr>
            <a:lvl9pPr lvl="8" algn="l">
              <a:lnSpc>
                <a:spcPct val="100000"/>
              </a:lnSpc>
              <a:spcBef>
                <a:spcPts val="0"/>
              </a:spcBef>
              <a:spcAft>
                <a:spcPts val="0"/>
              </a:spcAft>
              <a:buClr>
                <a:schemeClr val="lt1"/>
              </a:buClr>
              <a:buSzPts val="4400"/>
              <a:buNone/>
              <a:defRPr sz="4400">
                <a:solidFill>
                  <a:schemeClr val="lt1"/>
                </a:solidFill>
              </a:defRPr>
            </a:lvl9pPr>
          </a:lstStyle>
          <a:p/>
        </p:txBody>
      </p:sp>
      <p:graphicFrame>
        <p:nvGraphicFramePr>
          <p:cNvPr id="54" name="Google Shape;54;p23"/>
          <p:cNvGraphicFramePr/>
          <p:nvPr/>
        </p:nvGraphicFramePr>
        <p:xfrm>
          <a:off x="247250" y="1657375"/>
          <a:ext cx="3000000" cy="3000000"/>
        </p:xfrm>
        <a:graphic>
          <a:graphicData uri="http://schemas.openxmlformats.org/drawingml/2006/table">
            <a:tbl>
              <a:tblPr>
                <a:noFill/>
                <a:tableStyleId>{D2C64DEF-B947-4AF3-B162-4DE2EAEB5DFE}</a:tableStyleId>
              </a:tblPr>
              <a:tblGrid>
                <a:gridCol w="3362950"/>
                <a:gridCol w="4013850"/>
              </a:tblGrid>
              <a:tr h="8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r>
              <a:tr h="8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r>
              <a:tr h="8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r>
              <a:tr h="8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Transparent Borders">
  <p:cSld name="SECTION_HEADER_3_1_1">
    <p:spTree>
      <p:nvGrpSpPr>
        <p:cNvPr id="55" name="Shape 55"/>
        <p:cNvGrpSpPr/>
        <p:nvPr/>
      </p:nvGrpSpPr>
      <p:grpSpPr>
        <a:xfrm>
          <a:off x="0" y="0"/>
          <a:ext cx="0" cy="0"/>
          <a:chOff x="0" y="0"/>
          <a:chExt cx="0" cy="0"/>
        </a:xfrm>
      </p:grpSpPr>
      <p:sp>
        <p:nvSpPr>
          <p:cNvPr id="56" name="Google Shape;56;p24"/>
          <p:cNvSpPr/>
          <p:nvPr/>
        </p:nvSpPr>
        <p:spPr>
          <a:xfrm rot="10800000">
            <a:off x="4226100" y="1167175"/>
            <a:ext cx="691800" cy="388500"/>
          </a:xfrm>
          <a:prstGeom prst="triangle">
            <a:avLst>
              <a:gd fmla="val 50000" name="adj"/>
            </a:avLst>
          </a:prstGeom>
          <a:solidFill>
            <a:srgbClr val="0B5394"/>
          </a:solidFill>
          <a:ln>
            <a:noFill/>
          </a:ln>
        </p:spPr>
        <p:txBody>
          <a:bodyPr anchorCtr="0" anchor="ctr"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4"/>
          <p:cNvSpPr/>
          <p:nvPr/>
        </p:nvSpPr>
        <p:spPr>
          <a:xfrm>
            <a:off x="-24325" y="-32425"/>
            <a:ext cx="9208800" cy="1387500"/>
          </a:xfrm>
          <a:prstGeom prst="rect">
            <a:avLst/>
          </a:prstGeom>
          <a:solidFill>
            <a:srgbClr val="01AF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cxnSp>
        <p:nvCxnSpPr>
          <p:cNvPr id="58" name="Google Shape;58;p24"/>
          <p:cNvCxnSpPr/>
          <p:nvPr/>
        </p:nvCxnSpPr>
        <p:spPr>
          <a:xfrm>
            <a:off x="-32425" y="1345650"/>
            <a:ext cx="9198000" cy="22200"/>
          </a:xfrm>
          <a:prstGeom prst="straightConnector1">
            <a:avLst/>
          </a:prstGeom>
          <a:noFill/>
          <a:ln cap="flat" cmpd="sng" w="76200">
            <a:solidFill>
              <a:srgbClr val="0B5394"/>
            </a:solidFill>
            <a:prstDash val="solid"/>
            <a:round/>
            <a:headEnd len="sm" w="sm" type="none"/>
            <a:tailEnd len="sm" w="sm" type="none"/>
          </a:ln>
        </p:spPr>
      </p:cxnSp>
      <p:pic>
        <p:nvPicPr>
          <p:cNvPr id="59" name="Google Shape;59;p24"/>
          <p:cNvPicPr preferRelativeResize="0"/>
          <p:nvPr/>
        </p:nvPicPr>
        <p:blipFill rotWithShape="1">
          <a:blip r:embed="rId2">
            <a:alphaModFix/>
          </a:blip>
          <a:srcRect b="0" l="0" r="0" t="0"/>
          <a:stretch/>
        </p:blipFill>
        <p:spPr>
          <a:xfrm>
            <a:off x="7688076" y="3619476"/>
            <a:ext cx="1152250" cy="1211875"/>
          </a:xfrm>
          <a:prstGeom prst="rect">
            <a:avLst/>
          </a:prstGeom>
          <a:noFill/>
          <a:ln>
            <a:noFill/>
          </a:ln>
        </p:spPr>
      </p:pic>
      <p:sp>
        <p:nvSpPr>
          <p:cNvPr id="60" name="Google Shape;60;p24"/>
          <p:cNvSpPr txBox="1"/>
          <p:nvPr>
            <p:ph type="title"/>
          </p:nvPr>
        </p:nvSpPr>
        <p:spPr>
          <a:xfrm>
            <a:off x="319775" y="223625"/>
            <a:ext cx="8520600" cy="841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400"/>
              <a:buNone/>
              <a:defRPr b="1" sz="4400">
                <a:solidFill>
                  <a:schemeClr val="lt1"/>
                </a:solidFill>
              </a:defRPr>
            </a:lvl1pPr>
            <a:lvl2pPr lvl="1" algn="l">
              <a:lnSpc>
                <a:spcPct val="100000"/>
              </a:lnSpc>
              <a:spcBef>
                <a:spcPts val="0"/>
              </a:spcBef>
              <a:spcAft>
                <a:spcPts val="0"/>
              </a:spcAft>
              <a:buClr>
                <a:schemeClr val="lt1"/>
              </a:buClr>
              <a:buSzPts val="4400"/>
              <a:buNone/>
              <a:defRPr sz="4400">
                <a:solidFill>
                  <a:schemeClr val="lt1"/>
                </a:solidFill>
              </a:defRPr>
            </a:lvl2pPr>
            <a:lvl3pPr lvl="2" algn="l">
              <a:lnSpc>
                <a:spcPct val="100000"/>
              </a:lnSpc>
              <a:spcBef>
                <a:spcPts val="0"/>
              </a:spcBef>
              <a:spcAft>
                <a:spcPts val="0"/>
              </a:spcAft>
              <a:buClr>
                <a:schemeClr val="lt1"/>
              </a:buClr>
              <a:buSzPts val="4400"/>
              <a:buNone/>
              <a:defRPr sz="4400">
                <a:solidFill>
                  <a:schemeClr val="lt1"/>
                </a:solidFill>
              </a:defRPr>
            </a:lvl3pPr>
            <a:lvl4pPr lvl="3" algn="l">
              <a:lnSpc>
                <a:spcPct val="100000"/>
              </a:lnSpc>
              <a:spcBef>
                <a:spcPts val="0"/>
              </a:spcBef>
              <a:spcAft>
                <a:spcPts val="0"/>
              </a:spcAft>
              <a:buClr>
                <a:schemeClr val="lt1"/>
              </a:buClr>
              <a:buSzPts val="4400"/>
              <a:buNone/>
              <a:defRPr sz="4400">
                <a:solidFill>
                  <a:schemeClr val="lt1"/>
                </a:solidFill>
              </a:defRPr>
            </a:lvl4pPr>
            <a:lvl5pPr lvl="4" algn="l">
              <a:lnSpc>
                <a:spcPct val="100000"/>
              </a:lnSpc>
              <a:spcBef>
                <a:spcPts val="0"/>
              </a:spcBef>
              <a:spcAft>
                <a:spcPts val="0"/>
              </a:spcAft>
              <a:buClr>
                <a:schemeClr val="lt1"/>
              </a:buClr>
              <a:buSzPts val="4400"/>
              <a:buNone/>
              <a:defRPr sz="4400">
                <a:solidFill>
                  <a:schemeClr val="lt1"/>
                </a:solidFill>
              </a:defRPr>
            </a:lvl5pPr>
            <a:lvl6pPr lvl="5" algn="l">
              <a:lnSpc>
                <a:spcPct val="100000"/>
              </a:lnSpc>
              <a:spcBef>
                <a:spcPts val="0"/>
              </a:spcBef>
              <a:spcAft>
                <a:spcPts val="0"/>
              </a:spcAft>
              <a:buClr>
                <a:schemeClr val="lt1"/>
              </a:buClr>
              <a:buSzPts val="4400"/>
              <a:buNone/>
              <a:defRPr sz="4400">
                <a:solidFill>
                  <a:schemeClr val="lt1"/>
                </a:solidFill>
              </a:defRPr>
            </a:lvl6pPr>
            <a:lvl7pPr lvl="6" algn="l">
              <a:lnSpc>
                <a:spcPct val="100000"/>
              </a:lnSpc>
              <a:spcBef>
                <a:spcPts val="0"/>
              </a:spcBef>
              <a:spcAft>
                <a:spcPts val="0"/>
              </a:spcAft>
              <a:buClr>
                <a:schemeClr val="lt1"/>
              </a:buClr>
              <a:buSzPts val="4400"/>
              <a:buNone/>
              <a:defRPr sz="4400">
                <a:solidFill>
                  <a:schemeClr val="lt1"/>
                </a:solidFill>
              </a:defRPr>
            </a:lvl7pPr>
            <a:lvl8pPr lvl="7" algn="l">
              <a:lnSpc>
                <a:spcPct val="100000"/>
              </a:lnSpc>
              <a:spcBef>
                <a:spcPts val="0"/>
              </a:spcBef>
              <a:spcAft>
                <a:spcPts val="0"/>
              </a:spcAft>
              <a:buClr>
                <a:schemeClr val="lt1"/>
              </a:buClr>
              <a:buSzPts val="4400"/>
              <a:buNone/>
              <a:defRPr sz="4400">
                <a:solidFill>
                  <a:schemeClr val="lt1"/>
                </a:solidFill>
              </a:defRPr>
            </a:lvl8pPr>
            <a:lvl9pPr lvl="8" algn="l">
              <a:lnSpc>
                <a:spcPct val="100000"/>
              </a:lnSpc>
              <a:spcBef>
                <a:spcPts val="0"/>
              </a:spcBef>
              <a:spcAft>
                <a:spcPts val="0"/>
              </a:spcAft>
              <a:buClr>
                <a:schemeClr val="lt1"/>
              </a:buClr>
              <a:buSzPts val="4400"/>
              <a:buNone/>
              <a:defRPr sz="4400">
                <a:solidFill>
                  <a:schemeClr val="lt1"/>
                </a:solidFill>
              </a:defRPr>
            </a:lvl9pPr>
          </a:lstStyle>
          <a:p/>
        </p:txBody>
      </p:sp>
      <p:graphicFrame>
        <p:nvGraphicFramePr>
          <p:cNvPr id="61" name="Google Shape;61;p24"/>
          <p:cNvGraphicFramePr/>
          <p:nvPr/>
        </p:nvGraphicFramePr>
        <p:xfrm>
          <a:off x="247250" y="1657375"/>
          <a:ext cx="3000000" cy="3000000"/>
        </p:xfrm>
        <a:graphic>
          <a:graphicData uri="http://schemas.openxmlformats.org/drawingml/2006/table">
            <a:tbl>
              <a:tblPr>
                <a:noFill/>
                <a:tableStyleId>{D2C64DEF-B947-4AF3-B162-4DE2EAEB5DFE}</a:tableStyleId>
              </a:tblPr>
              <a:tblGrid>
                <a:gridCol w="2455050"/>
                <a:gridCol w="4921750"/>
              </a:tblGrid>
              <a:tr h="8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alpha val="0"/>
                        </a:srgbClr>
                      </a:solidFill>
                      <a:prstDash val="solid"/>
                      <a:round/>
                      <a:headEnd len="sm" w="sm" type="none"/>
                      <a:tailEnd len="sm" w="sm" type="none"/>
                    </a:lnL>
                    <a:lnR cap="flat" cmpd="sng" w="19050">
                      <a:solidFill>
                        <a:srgbClr val="0B5394">
                          <a:alpha val="0"/>
                        </a:srgbClr>
                      </a:solidFill>
                      <a:prstDash val="solid"/>
                      <a:round/>
                      <a:headEnd len="sm" w="sm" type="none"/>
                      <a:tailEnd len="sm" w="sm" type="none"/>
                    </a:lnR>
                    <a:lnT cap="flat" cmpd="sng" w="19050">
                      <a:solidFill>
                        <a:srgbClr val="0B5394">
                          <a:alpha val="0"/>
                        </a:srgbClr>
                      </a:solidFill>
                      <a:prstDash val="solid"/>
                      <a:round/>
                      <a:headEnd len="sm" w="sm" type="none"/>
                      <a:tailEnd len="sm" w="sm" type="none"/>
                    </a:lnT>
                    <a:lnB cap="flat" cmpd="sng" w="19050">
                      <a:solidFill>
                        <a:srgbClr val="0B5394">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alpha val="0"/>
                        </a:srgbClr>
                      </a:solidFill>
                      <a:prstDash val="solid"/>
                      <a:round/>
                      <a:headEnd len="sm" w="sm" type="none"/>
                      <a:tailEnd len="sm" w="sm" type="none"/>
                    </a:lnL>
                    <a:lnR cap="flat" cmpd="sng" w="19050">
                      <a:solidFill>
                        <a:srgbClr val="0B5394">
                          <a:alpha val="0"/>
                        </a:srgbClr>
                      </a:solidFill>
                      <a:prstDash val="solid"/>
                      <a:round/>
                      <a:headEnd len="sm" w="sm" type="none"/>
                      <a:tailEnd len="sm" w="sm" type="none"/>
                    </a:lnR>
                    <a:lnT cap="flat" cmpd="sng" w="19050">
                      <a:solidFill>
                        <a:srgbClr val="0B5394">
                          <a:alpha val="0"/>
                        </a:srgbClr>
                      </a:solidFill>
                      <a:prstDash val="solid"/>
                      <a:round/>
                      <a:headEnd len="sm" w="sm" type="none"/>
                      <a:tailEnd len="sm" w="sm" type="none"/>
                    </a:lnT>
                    <a:lnB cap="flat" cmpd="sng" w="19050">
                      <a:solidFill>
                        <a:srgbClr val="0B5394">
                          <a:alpha val="0"/>
                        </a:srgbClr>
                      </a:solidFill>
                      <a:prstDash val="solid"/>
                      <a:round/>
                      <a:headEnd len="sm" w="sm" type="none"/>
                      <a:tailEnd len="sm" w="sm" type="none"/>
                    </a:lnB>
                    <a:solidFill>
                      <a:srgbClr val="FFFFFF"/>
                    </a:solidFill>
                  </a:tcPr>
                </a:tc>
              </a:tr>
              <a:tr h="8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alpha val="0"/>
                        </a:srgbClr>
                      </a:solidFill>
                      <a:prstDash val="solid"/>
                      <a:round/>
                      <a:headEnd len="sm" w="sm" type="none"/>
                      <a:tailEnd len="sm" w="sm" type="none"/>
                    </a:lnL>
                    <a:lnR cap="flat" cmpd="sng" w="19050">
                      <a:solidFill>
                        <a:srgbClr val="0B5394">
                          <a:alpha val="0"/>
                        </a:srgbClr>
                      </a:solidFill>
                      <a:prstDash val="solid"/>
                      <a:round/>
                      <a:headEnd len="sm" w="sm" type="none"/>
                      <a:tailEnd len="sm" w="sm" type="none"/>
                    </a:lnR>
                    <a:lnT cap="flat" cmpd="sng" w="19050">
                      <a:solidFill>
                        <a:srgbClr val="0B5394">
                          <a:alpha val="0"/>
                        </a:srgbClr>
                      </a:solidFill>
                      <a:prstDash val="solid"/>
                      <a:round/>
                      <a:headEnd len="sm" w="sm" type="none"/>
                      <a:tailEnd len="sm" w="sm" type="none"/>
                    </a:lnT>
                    <a:lnB cap="flat" cmpd="sng" w="19050">
                      <a:solidFill>
                        <a:srgbClr val="0B5394">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alpha val="0"/>
                        </a:srgbClr>
                      </a:solidFill>
                      <a:prstDash val="solid"/>
                      <a:round/>
                      <a:headEnd len="sm" w="sm" type="none"/>
                      <a:tailEnd len="sm" w="sm" type="none"/>
                    </a:lnL>
                    <a:lnR cap="flat" cmpd="sng" w="19050">
                      <a:solidFill>
                        <a:srgbClr val="0B5394">
                          <a:alpha val="0"/>
                        </a:srgbClr>
                      </a:solidFill>
                      <a:prstDash val="solid"/>
                      <a:round/>
                      <a:headEnd len="sm" w="sm" type="none"/>
                      <a:tailEnd len="sm" w="sm" type="none"/>
                    </a:lnR>
                    <a:lnT cap="flat" cmpd="sng" w="19050">
                      <a:solidFill>
                        <a:srgbClr val="0B5394">
                          <a:alpha val="0"/>
                        </a:srgbClr>
                      </a:solidFill>
                      <a:prstDash val="solid"/>
                      <a:round/>
                      <a:headEnd len="sm" w="sm" type="none"/>
                      <a:tailEnd len="sm" w="sm" type="none"/>
                    </a:lnT>
                    <a:lnB cap="flat" cmpd="sng" w="19050">
                      <a:solidFill>
                        <a:srgbClr val="0B5394">
                          <a:alpha val="0"/>
                        </a:srgbClr>
                      </a:solidFill>
                      <a:prstDash val="solid"/>
                      <a:round/>
                      <a:headEnd len="sm" w="sm" type="none"/>
                      <a:tailEnd len="sm" w="sm" type="none"/>
                    </a:lnB>
                    <a:solidFill>
                      <a:srgbClr val="FFFFFF"/>
                    </a:solidFill>
                  </a:tcPr>
                </a:tc>
              </a:tr>
              <a:tr h="8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alpha val="0"/>
                        </a:srgbClr>
                      </a:solidFill>
                      <a:prstDash val="solid"/>
                      <a:round/>
                      <a:headEnd len="sm" w="sm" type="none"/>
                      <a:tailEnd len="sm" w="sm" type="none"/>
                    </a:lnL>
                    <a:lnR cap="flat" cmpd="sng" w="19050">
                      <a:solidFill>
                        <a:srgbClr val="0B5394">
                          <a:alpha val="0"/>
                        </a:srgbClr>
                      </a:solidFill>
                      <a:prstDash val="solid"/>
                      <a:round/>
                      <a:headEnd len="sm" w="sm" type="none"/>
                      <a:tailEnd len="sm" w="sm" type="none"/>
                    </a:lnR>
                    <a:lnT cap="flat" cmpd="sng" w="19050">
                      <a:solidFill>
                        <a:srgbClr val="0B5394">
                          <a:alpha val="0"/>
                        </a:srgbClr>
                      </a:solidFill>
                      <a:prstDash val="solid"/>
                      <a:round/>
                      <a:headEnd len="sm" w="sm" type="none"/>
                      <a:tailEnd len="sm" w="sm" type="none"/>
                    </a:lnT>
                    <a:lnB cap="flat" cmpd="sng" w="19050">
                      <a:solidFill>
                        <a:srgbClr val="0B5394">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alpha val="0"/>
                        </a:srgbClr>
                      </a:solidFill>
                      <a:prstDash val="solid"/>
                      <a:round/>
                      <a:headEnd len="sm" w="sm" type="none"/>
                      <a:tailEnd len="sm" w="sm" type="none"/>
                    </a:lnL>
                    <a:lnR cap="flat" cmpd="sng" w="19050">
                      <a:solidFill>
                        <a:srgbClr val="0B5394">
                          <a:alpha val="0"/>
                        </a:srgbClr>
                      </a:solidFill>
                      <a:prstDash val="solid"/>
                      <a:round/>
                      <a:headEnd len="sm" w="sm" type="none"/>
                      <a:tailEnd len="sm" w="sm" type="none"/>
                    </a:lnR>
                    <a:lnT cap="flat" cmpd="sng" w="19050">
                      <a:solidFill>
                        <a:srgbClr val="0B5394">
                          <a:alpha val="0"/>
                        </a:srgbClr>
                      </a:solidFill>
                      <a:prstDash val="solid"/>
                      <a:round/>
                      <a:headEnd len="sm" w="sm" type="none"/>
                      <a:tailEnd len="sm" w="sm" type="none"/>
                    </a:lnT>
                    <a:lnB cap="flat" cmpd="sng" w="19050">
                      <a:solidFill>
                        <a:srgbClr val="0B5394">
                          <a:alpha val="0"/>
                        </a:srgbClr>
                      </a:solidFill>
                      <a:prstDash val="solid"/>
                      <a:round/>
                      <a:headEnd len="sm" w="sm" type="none"/>
                      <a:tailEnd len="sm" w="sm" type="none"/>
                    </a:lnB>
                    <a:solidFill>
                      <a:srgbClr val="FFFFFF"/>
                    </a:solidFill>
                  </a:tcPr>
                </a:tc>
              </a:tr>
              <a:tr h="8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alpha val="0"/>
                        </a:srgbClr>
                      </a:solidFill>
                      <a:prstDash val="solid"/>
                      <a:round/>
                      <a:headEnd len="sm" w="sm" type="none"/>
                      <a:tailEnd len="sm" w="sm" type="none"/>
                    </a:lnL>
                    <a:lnR cap="flat" cmpd="sng" w="19050">
                      <a:solidFill>
                        <a:srgbClr val="0B5394">
                          <a:alpha val="0"/>
                        </a:srgbClr>
                      </a:solidFill>
                      <a:prstDash val="solid"/>
                      <a:round/>
                      <a:headEnd len="sm" w="sm" type="none"/>
                      <a:tailEnd len="sm" w="sm" type="none"/>
                    </a:lnR>
                    <a:lnT cap="flat" cmpd="sng" w="19050">
                      <a:solidFill>
                        <a:srgbClr val="0B5394">
                          <a:alpha val="0"/>
                        </a:srgbClr>
                      </a:solidFill>
                      <a:prstDash val="solid"/>
                      <a:round/>
                      <a:headEnd len="sm" w="sm" type="none"/>
                      <a:tailEnd len="sm" w="sm" type="none"/>
                    </a:lnT>
                    <a:lnB cap="flat" cmpd="sng" w="19050">
                      <a:solidFill>
                        <a:srgbClr val="0B5394">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alpha val="0"/>
                        </a:srgbClr>
                      </a:solidFill>
                      <a:prstDash val="solid"/>
                      <a:round/>
                      <a:headEnd len="sm" w="sm" type="none"/>
                      <a:tailEnd len="sm" w="sm" type="none"/>
                    </a:lnL>
                    <a:lnR cap="flat" cmpd="sng" w="19050">
                      <a:solidFill>
                        <a:srgbClr val="0B5394">
                          <a:alpha val="0"/>
                        </a:srgbClr>
                      </a:solidFill>
                      <a:prstDash val="solid"/>
                      <a:round/>
                      <a:headEnd len="sm" w="sm" type="none"/>
                      <a:tailEnd len="sm" w="sm" type="none"/>
                    </a:lnR>
                    <a:lnT cap="flat" cmpd="sng" w="19050">
                      <a:solidFill>
                        <a:srgbClr val="0B5394">
                          <a:alpha val="0"/>
                        </a:srgbClr>
                      </a:solidFill>
                      <a:prstDash val="solid"/>
                      <a:round/>
                      <a:headEnd len="sm" w="sm" type="none"/>
                      <a:tailEnd len="sm" w="sm" type="none"/>
                    </a:lnT>
                    <a:lnB cap="flat" cmpd="sng" w="19050">
                      <a:solidFill>
                        <a:srgbClr val="0B5394">
                          <a:alpha val="0"/>
                        </a:srgbClr>
                      </a:solidFill>
                      <a:prstDash val="solid"/>
                      <a:round/>
                      <a:headEnd len="sm" w="sm" type="none"/>
                      <a:tailEnd len="sm" w="sm" type="none"/>
                    </a:lnB>
                    <a:solidFill>
                      <a:srgbClr val="FFFFFF"/>
                    </a:solidFill>
                  </a:tcPr>
                </a:tc>
              </a:tr>
            </a:tbl>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62" name="Shape 62"/>
        <p:cNvGrpSpPr/>
        <p:nvPr/>
      </p:nvGrpSpPr>
      <p:grpSpPr>
        <a:xfrm>
          <a:off x="0" y="0"/>
          <a:ext cx="0" cy="0"/>
          <a:chOff x="0" y="0"/>
          <a:chExt cx="0" cy="0"/>
        </a:xfrm>
      </p:grpSpPr>
      <p:sp>
        <p:nvSpPr>
          <p:cNvPr id="63" name="Google Shape;63;p25"/>
          <p:cNvSpPr/>
          <p:nvPr/>
        </p:nvSpPr>
        <p:spPr>
          <a:xfrm>
            <a:off x="-24325" y="-32425"/>
            <a:ext cx="9208800" cy="5220600"/>
          </a:xfrm>
          <a:prstGeom prst="rect">
            <a:avLst/>
          </a:prstGeom>
          <a:solidFill>
            <a:srgbClr val="01AF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cxnSp>
        <p:nvCxnSpPr>
          <p:cNvPr id="64" name="Google Shape;64;p25"/>
          <p:cNvCxnSpPr/>
          <p:nvPr/>
        </p:nvCxnSpPr>
        <p:spPr>
          <a:xfrm>
            <a:off x="-296100" y="187800"/>
            <a:ext cx="9480600" cy="6900"/>
          </a:xfrm>
          <a:prstGeom prst="straightConnector1">
            <a:avLst/>
          </a:prstGeom>
          <a:noFill/>
          <a:ln cap="flat" cmpd="sng" w="76200">
            <a:solidFill>
              <a:srgbClr val="F05523"/>
            </a:solidFill>
            <a:prstDash val="solid"/>
            <a:round/>
            <a:headEnd len="sm" w="sm" type="none"/>
            <a:tailEnd len="sm" w="sm" type="none"/>
          </a:ln>
        </p:spPr>
      </p:cxnSp>
      <p:pic>
        <p:nvPicPr>
          <p:cNvPr id="65" name="Google Shape;65;p25"/>
          <p:cNvPicPr preferRelativeResize="0"/>
          <p:nvPr/>
        </p:nvPicPr>
        <p:blipFill rotWithShape="1">
          <a:blip r:embed="rId2">
            <a:alphaModFix/>
          </a:blip>
          <a:srcRect b="0" l="0" r="0" t="0"/>
          <a:stretch/>
        </p:blipFill>
        <p:spPr>
          <a:xfrm>
            <a:off x="210776" y="3668126"/>
            <a:ext cx="1152250" cy="1211875"/>
          </a:xfrm>
          <a:prstGeom prst="rect">
            <a:avLst/>
          </a:prstGeom>
          <a:noFill/>
          <a:ln>
            <a:noFill/>
          </a:ln>
        </p:spPr>
      </p:pic>
      <p:graphicFrame>
        <p:nvGraphicFramePr>
          <p:cNvPr id="66" name="Google Shape;66;p25"/>
          <p:cNvGraphicFramePr/>
          <p:nvPr/>
        </p:nvGraphicFramePr>
        <p:xfrm>
          <a:off x="1584800" y="991050"/>
          <a:ext cx="3000000" cy="3000000"/>
        </p:xfrm>
        <a:graphic>
          <a:graphicData uri="http://schemas.openxmlformats.org/drawingml/2006/table">
            <a:tbl>
              <a:tblPr>
                <a:noFill/>
                <a:tableStyleId>{D2C64DEF-B947-4AF3-B162-4DE2EAEB5DFE}</a:tableStyleId>
              </a:tblPr>
              <a:tblGrid>
                <a:gridCol w="3266875"/>
                <a:gridCol w="3899175"/>
              </a:tblGrid>
              <a:tr h="930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r>
              <a:tr h="930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r>
              <a:tr h="930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r>
              <a:tr h="930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6991"/>
                        </a:solidFill>
                        <a:latin typeface="Oi"/>
                        <a:ea typeface="Oi"/>
                        <a:cs typeface="Oi"/>
                        <a:sym typeface="Oi"/>
                      </a:endParaRPr>
                    </a:p>
                  </a:txBody>
                  <a:tcPr marT="91425" marB="91425" marR="91425" marL="91425">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solidFill>
                      <a:srgbClr val="FFFFFF"/>
                    </a:solidFill>
                  </a:tcPr>
                </a:tc>
              </a:tr>
            </a:tbl>
          </a:graphicData>
        </a:graphic>
      </p:graphicFrame>
      <p:sp>
        <p:nvSpPr>
          <p:cNvPr id="67" name="Google Shape;67;p25"/>
          <p:cNvSpPr txBox="1"/>
          <p:nvPr>
            <p:ph type="title"/>
          </p:nvPr>
        </p:nvSpPr>
        <p:spPr>
          <a:xfrm>
            <a:off x="251300" y="397225"/>
            <a:ext cx="8933100" cy="64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0B5394"/>
              </a:buClr>
              <a:buSzPts val="4800"/>
              <a:buNone/>
              <a:defRPr b="1" sz="4800">
                <a:solidFill>
                  <a:srgbClr val="0B539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Oi"/>
              <a:buNone/>
              <a:defRPr b="0" i="0" sz="2800" u="none" cap="none" strike="noStrike">
                <a:solidFill>
                  <a:schemeClr val="dk1"/>
                </a:solidFill>
                <a:latin typeface="Oi"/>
                <a:ea typeface="Oi"/>
                <a:cs typeface="Oi"/>
                <a:sym typeface="O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i"/>
              <a:buChar char="●"/>
              <a:defRPr b="0" i="0" sz="1800" u="none" cap="none" strike="noStrike">
                <a:solidFill>
                  <a:schemeClr val="dk2"/>
                </a:solidFill>
                <a:latin typeface="Oi"/>
                <a:ea typeface="Oi"/>
                <a:cs typeface="Oi"/>
                <a:sym typeface="Oi"/>
              </a:defRPr>
            </a:lvl1pPr>
            <a:lvl2pPr indent="-317500" lvl="1" marL="914400" marR="0" rtl="0" algn="l">
              <a:lnSpc>
                <a:spcPct val="115000"/>
              </a:lnSpc>
              <a:spcBef>
                <a:spcPts val="0"/>
              </a:spcBef>
              <a:spcAft>
                <a:spcPts val="0"/>
              </a:spcAft>
              <a:buClr>
                <a:schemeClr val="dk2"/>
              </a:buClr>
              <a:buSzPts val="1400"/>
              <a:buFont typeface="Oi"/>
              <a:buChar char="○"/>
              <a:defRPr b="0" i="0" sz="1400" u="none" cap="none" strike="noStrike">
                <a:solidFill>
                  <a:schemeClr val="dk2"/>
                </a:solidFill>
                <a:latin typeface="Oi"/>
                <a:ea typeface="Oi"/>
                <a:cs typeface="Oi"/>
                <a:sym typeface="Oi"/>
              </a:defRPr>
            </a:lvl2pPr>
            <a:lvl3pPr indent="-317500" lvl="2" marL="1371600" marR="0" rtl="0" algn="l">
              <a:lnSpc>
                <a:spcPct val="115000"/>
              </a:lnSpc>
              <a:spcBef>
                <a:spcPts val="0"/>
              </a:spcBef>
              <a:spcAft>
                <a:spcPts val="0"/>
              </a:spcAft>
              <a:buClr>
                <a:schemeClr val="dk2"/>
              </a:buClr>
              <a:buSzPts val="1400"/>
              <a:buFont typeface="Oi"/>
              <a:buChar char="■"/>
              <a:defRPr b="0" i="0" sz="1400" u="none" cap="none" strike="noStrike">
                <a:solidFill>
                  <a:schemeClr val="dk2"/>
                </a:solidFill>
                <a:latin typeface="Oi"/>
                <a:ea typeface="Oi"/>
                <a:cs typeface="Oi"/>
                <a:sym typeface="Oi"/>
              </a:defRPr>
            </a:lvl3pPr>
            <a:lvl4pPr indent="-317500" lvl="3" marL="1828800" marR="0" rtl="0" algn="l">
              <a:lnSpc>
                <a:spcPct val="115000"/>
              </a:lnSpc>
              <a:spcBef>
                <a:spcPts val="0"/>
              </a:spcBef>
              <a:spcAft>
                <a:spcPts val="0"/>
              </a:spcAft>
              <a:buClr>
                <a:schemeClr val="dk2"/>
              </a:buClr>
              <a:buSzPts val="1400"/>
              <a:buFont typeface="Oi"/>
              <a:buChar char="●"/>
              <a:defRPr b="0" i="0" sz="1400" u="none" cap="none" strike="noStrike">
                <a:solidFill>
                  <a:schemeClr val="dk2"/>
                </a:solidFill>
                <a:latin typeface="Oi"/>
                <a:ea typeface="Oi"/>
                <a:cs typeface="Oi"/>
                <a:sym typeface="Oi"/>
              </a:defRPr>
            </a:lvl4pPr>
            <a:lvl5pPr indent="-317500" lvl="4" marL="2286000" marR="0" rtl="0" algn="l">
              <a:lnSpc>
                <a:spcPct val="115000"/>
              </a:lnSpc>
              <a:spcBef>
                <a:spcPts val="0"/>
              </a:spcBef>
              <a:spcAft>
                <a:spcPts val="0"/>
              </a:spcAft>
              <a:buClr>
                <a:schemeClr val="dk2"/>
              </a:buClr>
              <a:buSzPts val="1400"/>
              <a:buFont typeface="Oi"/>
              <a:buChar char="○"/>
              <a:defRPr b="0" i="0" sz="1400" u="none" cap="none" strike="noStrike">
                <a:solidFill>
                  <a:schemeClr val="dk2"/>
                </a:solidFill>
                <a:latin typeface="Oi"/>
                <a:ea typeface="Oi"/>
                <a:cs typeface="Oi"/>
                <a:sym typeface="Oi"/>
              </a:defRPr>
            </a:lvl5pPr>
            <a:lvl6pPr indent="-317500" lvl="5" marL="2743200" marR="0" rtl="0" algn="l">
              <a:lnSpc>
                <a:spcPct val="115000"/>
              </a:lnSpc>
              <a:spcBef>
                <a:spcPts val="0"/>
              </a:spcBef>
              <a:spcAft>
                <a:spcPts val="0"/>
              </a:spcAft>
              <a:buClr>
                <a:schemeClr val="dk2"/>
              </a:buClr>
              <a:buSzPts val="1400"/>
              <a:buFont typeface="Oi"/>
              <a:buChar char="■"/>
              <a:defRPr b="0" i="0" sz="1400" u="none" cap="none" strike="noStrike">
                <a:solidFill>
                  <a:schemeClr val="dk2"/>
                </a:solidFill>
                <a:latin typeface="Oi"/>
                <a:ea typeface="Oi"/>
                <a:cs typeface="Oi"/>
                <a:sym typeface="Oi"/>
              </a:defRPr>
            </a:lvl6pPr>
            <a:lvl7pPr indent="-317500" lvl="6" marL="3200400" marR="0" rtl="0" algn="l">
              <a:lnSpc>
                <a:spcPct val="115000"/>
              </a:lnSpc>
              <a:spcBef>
                <a:spcPts val="0"/>
              </a:spcBef>
              <a:spcAft>
                <a:spcPts val="0"/>
              </a:spcAft>
              <a:buClr>
                <a:schemeClr val="dk2"/>
              </a:buClr>
              <a:buSzPts val="1400"/>
              <a:buFont typeface="Oi"/>
              <a:buChar char="●"/>
              <a:defRPr b="0" i="0" sz="1400" u="none" cap="none" strike="noStrike">
                <a:solidFill>
                  <a:schemeClr val="dk2"/>
                </a:solidFill>
                <a:latin typeface="Oi"/>
                <a:ea typeface="Oi"/>
                <a:cs typeface="Oi"/>
                <a:sym typeface="Oi"/>
              </a:defRPr>
            </a:lvl7pPr>
            <a:lvl8pPr indent="-317500" lvl="7" marL="3657600" marR="0" rtl="0" algn="l">
              <a:lnSpc>
                <a:spcPct val="115000"/>
              </a:lnSpc>
              <a:spcBef>
                <a:spcPts val="0"/>
              </a:spcBef>
              <a:spcAft>
                <a:spcPts val="0"/>
              </a:spcAft>
              <a:buClr>
                <a:schemeClr val="dk2"/>
              </a:buClr>
              <a:buSzPts val="1400"/>
              <a:buFont typeface="Oi"/>
              <a:buChar char="○"/>
              <a:defRPr b="0" i="0" sz="1400" u="none" cap="none" strike="noStrike">
                <a:solidFill>
                  <a:schemeClr val="dk2"/>
                </a:solidFill>
                <a:latin typeface="Oi"/>
                <a:ea typeface="Oi"/>
                <a:cs typeface="Oi"/>
                <a:sym typeface="Oi"/>
              </a:defRPr>
            </a:lvl8pPr>
            <a:lvl9pPr indent="-317500" lvl="8" marL="4114800" marR="0" rtl="0" algn="l">
              <a:lnSpc>
                <a:spcPct val="115000"/>
              </a:lnSpc>
              <a:spcBef>
                <a:spcPts val="0"/>
              </a:spcBef>
              <a:spcAft>
                <a:spcPts val="0"/>
              </a:spcAft>
              <a:buClr>
                <a:schemeClr val="dk2"/>
              </a:buClr>
              <a:buSzPts val="1400"/>
              <a:buFont typeface="Oi"/>
              <a:buChar char="■"/>
              <a:defRPr b="0" i="0" sz="1400" u="none" cap="none" strike="noStrike">
                <a:solidFill>
                  <a:schemeClr val="dk2"/>
                </a:solidFill>
                <a:latin typeface="Oi"/>
                <a:ea typeface="Oi"/>
                <a:cs typeface="Oi"/>
                <a:sym typeface="Oi"/>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ctrTitle"/>
          </p:nvPr>
        </p:nvSpPr>
        <p:spPr>
          <a:xfrm>
            <a:off x="311700" y="192150"/>
            <a:ext cx="8520600" cy="289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3659">
                <a:latin typeface="Lato"/>
                <a:ea typeface="Lato"/>
                <a:cs typeface="Lato"/>
                <a:sym typeface="Lato"/>
              </a:rPr>
              <a:t>PAWTUCKET SCHOOL DEPARTMENT</a:t>
            </a:r>
            <a:endParaRPr sz="3659">
              <a:latin typeface="Lato"/>
              <a:ea typeface="Lato"/>
              <a:cs typeface="Lato"/>
              <a:sym typeface="Lato"/>
            </a:endParaRPr>
          </a:p>
          <a:p>
            <a:pPr indent="0" lvl="0" marL="0" rtl="0" algn="ctr">
              <a:lnSpc>
                <a:spcPct val="100000"/>
              </a:lnSpc>
              <a:spcBef>
                <a:spcPts val="0"/>
              </a:spcBef>
              <a:spcAft>
                <a:spcPts val="0"/>
              </a:spcAft>
              <a:buSzPts val="990"/>
              <a:buNone/>
            </a:pPr>
            <a:r>
              <a:t/>
            </a:r>
            <a:endParaRPr sz="600">
              <a:latin typeface="Lato"/>
              <a:ea typeface="Lato"/>
              <a:cs typeface="Lato"/>
              <a:sym typeface="Lato"/>
            </a:endParaRPr>
          </a:p>
          <a:p>
            <a:pPr indent="0" lvl="0" marL="0" rtl="0" algn="ctr">
              <a:lnSpc>
                <a:spcPct val="100000"/>
              </a:lnSpc>
              <a:spcBef>
                <a:spcPts val="0"/>
              </a:spcBef>
              <a:spcAft>
                <a:spcPts val="0"/>
              </a:spcAft>
              <a:buSzPts val="990"/>
              <a:buNone/>
            </a:pPr>
            <a:r>
              <a:t/>
            </a:r>
            <a:endParaRPr sz="600">
              <a:latin typeface="Lato"/>
              <a:ea typeface="Lato"/>
              <a:cs typeface="Lato"/>
              <a:sym typeface="Lato"/>
            </a:endParaRPr>
          </a:p>
          <a:p>
            <a:pPr indent="0" lvl="0" marL="0" rtl="0" algn="ctr">
              <a:lnSpc>
                <a:spcPct val="100000"/>
              </a:lnSpc>
              <a:spcBef>
                <a:spcPts val="0"/>
              </a:spcBef>
              <a:spcAft>
                <a:spcPts val="0"/>
              </a:spcAft>
              <a:buSzPts val="990"/>
              <a:buNone/>
            </a:pPr>
            <a:r>
              <a:t/>
            </a:r>
            <a:endParaRPr sz="600">
              <a:latin typeface="Lato"/>
              <a:ea typeface="Lato"/>
              <a:cs typeface="Lato"/>
              <a:sym typeface="Lato"/>
            </a:endParaRPr>
          </a:p>
          <a:p>
            <a:pPr indent="0" lvl="0" marL="0" rtl="0" algn="ctr">
              <a:lnSpc>
                <a:spcPct val="100000"/>
              </a:lnSpc>
              <a:spcBef>
                <a:spcPts val="0"/>
              </a:spcBef>
              <a:spcAft>
                <a:spcPts val="0"/>
              </a:spcAft>
              <a:buSzPts val="990"/>
              <a:buNone/>
            </a:pPr>
            <a:r>
              <a:rPr lang="en" sz="4960">
                <a:latin typeface="Lato"/>
                <a:ea typeface="Lato"/>
                <a:cs typeface="Lato"/>
                <a:sym typeface="Lato"/>
              </a:rPr>
              <a:t>Slater Middle School Redesign </a:t>
            </a:r>
            <a:endParaRPr sz="4960">
              <a:latin typeface="Lato"/>
              <a:ea typeface="Lato"/>
              <a:cs typeface="Lato"/>
              <a:sym typeface="Lato"/>
            </a:endParaRPr>
          </a:p>
        </p:txBody>
      </p:sp>
      <p:sp>
        <p:nvSpPr>
          <p:cNvPr id="82" name="Google Shape;82;p1"/>
          <p:cNvSpPr txBox="1"/>
          <p:nvPr>
            <p:ph idx="1" type="subTitle"/>
          </p:nvPr>
        </p:nvSpPr>
        <p:spPr>
          <a:xfrm>
            <a:off x="246125" y="3451175"/>
            <a:ext cx="8520600" cy="1640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2800"/>
              <a:buNone/>
            </a:pPr>
            <a:r>
              <a:rPr lang="en">
                <a:latin typeface="Lato"/>
                <a:ea typeface="Lato"/>
                <a:cs typeface="Lato"/>
                <a:sym typeface="Lato"/>
              </a:rPr>
              <a:t>Community Advisory Board Meeting</a:t>
            </a:r>
            <a:endParaRPr>
              <a:latin typeface="Lato"/>
              <a:ea typeface="Lato"/>
              <a:cs typeface="Lato"/>
              <a:sym typeface="Lato"/>
            </a:endParaRPr>
          </a:p>
          <a:p>
            <a:pPr indent="0" lvl="0" marL="0" rtl="0" algn="ctr">
              <a:lnSpc>
                <a:spcPct val="115000"/>
              </a:lnSpc>
              <a:spcBef>
                <a:spcPts val="0"/>
              </a:spcBef>
              <a:spcAft>
                <a:spcPts val="0"/>
              </a:spcAft>
              <a:buSzPts val="2800"/>
              <a:buNone/>
            </a:pPr>
            <a:r>
              <a:rPr b="0" lang="en">
                <a:latin typeface="Lato"/>
                <a:ea typeface="Lato"/>
                <a:cs typeface="Lato"/>
                <a:sym typeface="Lato"/>
              </a:rPr>
              <a:t>3</a:t>
            </a:r>
            <a:r>
              <a:rPr b="0" lang="en">
                <a:latin typeface="Lato"/>
                <a:ea typeface="Lato"/>
                <a:cs typeface="Lato"/>
                <a:sym typeface="Lato"/>
              </a:rPr>
              <a:t>/4/2026</a:t>
            </a:r>
            <a:endParaRPr b="0">
              <a:latin typeface="Lato"/>
              <a:ea typeface="Lato"/>
              <a:cs typeface="Lato"/>
              <a:sym typeface="Lato"/>
            </a:endParaRPr>
          </a:p>
          <a:p>
            <a:pPr indent="0" lvl="0" marL="0" rtl="0" algn="ctr">
              <a:lnSpc>
                <a:spcPct val="115000"/>
              </a:lnSpc>
              <a:spcBef>
                <a:spcPts val="0"/>
              </a:spcBef>
              <a:spcAft>
                <a:spcPts val="0"/>
              </a:spcAft>
              <a:buSzPts val="2800"/>
              <a:buNone/>
            </a:pPr>
            <a:r>
              <a:rPr b="0" lang="en">
                <a:latin typeface="Lato"/>
                <a:ea typeface="Lato"/>
                <a:cs typeface="Lato"/>
                <a:sym typeface="Lato"/>
              </a:rPr>
              <a:t>Superintendent: Randy Buck</a:t>
            </a:r>
            <a:endParaRPr b="0">
              <a:latin typeface="Lato"/>
              <a:ea typeface="Lato"/>
              <a:cs typeface="Lato"/>
              <a:sym typeface="Lato"/>
            </a:endParaRPr>
          </a:p>
        </p:txBody>
      </p:sp>
      <p:sp>
        <p:nvSpPr>
          <p:cNvPr id="83" name="Google Shape;83;p1"/>
          <p:cNvSpPr txBox="1"/>
          <p:nvPr/>
        </p:nvSpPr>
        <p:spPr>
          <a:xfrm>
            <a:off x="1766225" y="3621150"/>
            <a:ext cx="4256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Oi"/>
              <a:ea typeface="Oi"/>
              <a:cs typeface="Oi"/>
              <a:sym typeface="Oi"/>
            </a:endParaRPr>
          </a:p>
        </p:txBody>
      </p:sp>
      <p:pic>
        <p:nvPicPr>
          <p:cNvPr id="84" name="Google Shape;84;p1" title="SlaterSpartan-1 (1).png"/>
          <p:cNvPicPr preferRelativeResize="0"/>
          <p:nvPr/>
        </p:nvPicPr>
        <p:blipFill rotWithShape="1">
          <a:blip r:embed="rId3">
            <a:alphaModFix/>
          </a:blip>
          <a:srcRect b="0" l="0" r="0" t="0"/>
          <a:stretch/>
        </p:blipFill>
        <p:spPr>
          <a:xfrm>
            <a:off x="7203875" y="1866475"/>
            <a:ext cx="1707650" cy="1224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c9223fda01_0_29"/>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0"/>
              <a:buNone/>
            </a:pPr>
            <a:r>
              <a:rPr lang="en">
                <a:latin typeface="Lato"/>
                <a:ea typeface="Lato"/>
                <a:cs typeface="Lato"/>
                <a:sym typeface="Lato"/>
              </a:rPr>
              <a:t>Small Group Root Cause Sprint</a:t>
            </a:r>
            <a:endParaRPr i="1">
              <a:latin typeface="Lato"/>
              <a:ea typeface="Lato"/>
              <a:cs typeface="Lato"/>
              <a:sym typeface="Lato"/>
            </a:endParaRPr>
          </a:p>
        </p:txBody>
      </p:sp>
      <p:sp>
        <p:nvSpPr>
          <p:cNvPr id="152" name="Google Shape;152;g3c9223fda01_0_29"/>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53" name="Google Shape;153;g3c9223fda01_0_29"/>
          <p:cNvSpPr/>
          <p:nvPr/>
        </p:nvSpPr>
        <p:spPr>
          <a:xfrm>
            <a:off x="7086975" y="3558500"/>
            <a:ext cx="1846800" cy="1381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sp>
        <p:nvSpPr>
          <p:cNvPr id="154" name="Google Shape;154;g3c9223fda01_0_29"/>
          <p:cNvSpPr txBox="1"/>
          <p:nvPr/>
        </p:nvSpPr>
        <p:spPr>
          <a:xfrm>
            <a:off x="311700" y="1173563"/>
            <a:ext cx="8728200" cy="31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2500" u="none" cap="none" strike="noStrike">
              <a:solidFill>
                <a:srgbClr val="0B5394"/>
              </a:solidFill>
              <a:latin typeface="Lato"/>
              <a:ea typeface="Lato"/>
              <a:cs typeface="Lato"/>
              <a:sym typeface="Lato"/>
            </a:endParaRPr>
          </a:p>
          <a:p>
            <a:pPr indent="-336550" lvl="0" marL="457200" rtl="0" algn="l">
              <a:spcBef>
                <a:spcPts val="0"/>
              </a:spcBef>
              <a:spcAft>
                <a:spcPts val="0"/>
              </a:spcAft>
              <a:buClr>
                <a:srgbClr val="0B5394"/>
              </a:buClr>
              <a:buSzPts val="1700"/>
              <a:buFont typeface="Lato"/>
              <a:buChar char="●"/>
            </a:pPr>
            <a:r>
              <a:rPr b="1" lang="en" sz="1700">
                <a:solidFill>
                  <a:srgbClr val="0B5394"/>
                </a:solidFill>
                <a:latin typeface="Lato"/>
                <a:ea typeface="Lato"/>
                <a:cs typeface="Lato"/>
                <a:sym typeface="Lato"/>
              </a:rPr>
              <a:t>Quick I</a:t>
            </a:r>
            <a:r>
              <a:rPr b="1" lang="en" sz="1700">
                <a:solidFill>
                  <a:srgbClr val="0B5394"/>
                </a:solidFill>
                <a:latin typeface="Lato"/>
                <a:ea typeface="Lato"/>
                <a:cs typeface="Lato"/>
                <a:sym typeface="Lato"/>
              </a:rPr>
              <a:t>ndividual Reflection/Pre-Work Refresh </a:t>
            </a:r>
            <a:r>
              <a:rPr lang="en" sz="1700">
                <a:solidFill>
                  <a:srgbClr val="0B5394"/>
                </a:solidFill>
                <a:latin typeface="Lato"/>
                <a:ea typeface="Lato"/>
                <a:cs typeface="Lato"/>
                <a:sym typeface="Lato"/>
              </a:rPr>
              <a:t>(2  mins)</a:t>
            </a:r>
            <a:endParaRPr sz="1700">
              <a:solidFill>
                <a:srgbClr val="0B5394"/>
              </a:solidFill>
              <a:latin typeface="Lato"/>
              <a:ea typeface="Lato"/>
              <a:cs typeface="Lato"/>
              <a:sym typeface="Lato"/>
            </a:endParaRPr>
          </a:p>
          <a:p>
            <a:pPr indent="0" lvl="0" marL="1371600" rtl="0" algn="l">
              <a:spcBef>
                <a:spcPts val="0"/>
              </a:spcBef>
              <a:spcAft>
                <a:spcPts val="0"/>
              </a:spcAft>
              <a:buNone/>
            </a:pPr>
            <a:r>
              <a:t/>
            </a:r>
            <a:endParaRPr sz="1700">
              <a:solidFill>
                <a:srgbClr val="0B5394"/>
              </a:solidFill>
              <a:latin typeface="Lato"/>
              <a:ea typeface="Lato"/>
              <a:cs typeface="Lato"/>
              <a:sym typeface="Lato"/>
            </a:endParaRPr>
          </a:p>
          <a:p>
            <a:pPr indent="-336550" lvl="0" marL="457200" rtl="0" algn="l">
              <a:spcBef>
                <a:spcPts val="0"/>
              </a:spcBef>
              <a:spcAft>
                <a:spcPts val="0"/>
              </a:spcAft>
              <a:buClr>
                <a:srgbClr val="0B5394"/>
              </a:buClr>
              <a:buSzPts val="1700"/>
              <a:buFont typeface="Lato"/>
              <a:buChar char="●"/>
            </a:pPr>
            <a:r>
              <a:rPr b="1" lang="en" sz="1700">
                <a:solidFill>
                  <a:srgbClr val="0B5394"/>
                </a:solidFill>
                <a:latin typeface="Lato"/>
                <a:ea typeface="Lato"/>
                <a:cs typeface="Lato"/>
                <a:sym typeface="Lato"/>
              </a:rPr>
              <a:t>Discussion and Note Taking</a:t>
            </a:r>
            <a:r>
              <a:rPr lang="en" sz="1700">
                <a:solidFill>
                  <a:srgbClr val="0B5394"/>
                </a:solidFill>
                <a:latin typeface="Lato"/>
                <a:ea typeface="Lato"/>
                <a:cs typeface="Lato"/>
                <a:sym typeface="Lato"/>
              </a:rPr>
              <a:t> (10 minutes)</a:t>
            </a:r>
            <a:endParaRPr sz="1700">
              <a:solidFill>
                <a:srgbClr val="0B5394"/>
              </a:solidFill>
              <a:latin typeface="Lato"/>
              <a:ea typeface="Lato"/>
              <a:cs typeface="Lato"/>
              <a:sym typeface="Lato"/>
            </a:endParaRPr>
          </a:p>
          <a:p>
            <a:pPr indent="-336550" lvl="1" marL="914400" rtl="0" algn="l">
              <a:spcBef>
                <a:spcPts val="0"/>
              </a:spcBef>
              <a:spcAft>
                <a:spcPts val="0"/>
              </a:spcAft>
              <a:buClr>
                <a:srgbClr val="0B5394"/>
              </a:buClr>
              <a:buSzPts val="1700"/>
              <a:buFont typeface="Lato"/>
              <a:buChar char="○"/>
            </a:pPr>
            <a:r>
              <a:rPr lang="en" sz="1700">
                <a:solidFill>
                  <a:srgbClr val="0B5394"/>
                </a:solidFill>
                <a:latin typeface="Lato"/>
                <a:ea typeface="Lato"/>
                <a:cs typeface="Lato"/>
                <a:sym typeface="Lato"/>
              </a:rPr>
              <a:t>Ask “Why?” at least 5 times</a:t>
            </a:r>
            <a:endParaRPr sz="1700">
              <a:solidFill>
                <a:srgbClr val="0B5394"/>
              </a:solidFill>
              <a:latin typeface="Lato"/>
              <a:ea typeface="Lato"/>
              <a:cs typeface="Lato"/>
              <a:sym typeface="Lato"/>
            </a:endParaRPr>
          </a:p>
          <a:p>
            <a:pPr indent="-336550" lvl="1" marL="914400" rtl="0" algn="l">
              <a:spcBef>
                <a:spcPts val="0"/>
              </a:spcBef>
              <a:spcAft>
                <a:spcPts val="0"/>
              </a:spcAft>
              <a:buClr>
                <a:srgbClr val="0B5394"/>
              </a:buClr>
              <a:buSzPts val="1700"/>
              <a:buFont typeface="Lato"/>
              <a:buChar char="○"/>
            </a:pPr>
            <a:r>
              <a:rPr lang="en" sz="1700">
                <a:solidFill>
                  <a:srgbClr val="0B5394"/>
                </a:solidFill>
                <a:latin typeface="Lato"/>
                <a:ea typeface="Lato"/>
                <a:cs typeface="Lato"/>
                <a:sym typeface="Lato"/>
              </a:rPr>
              <a:t>Record causes, eliminating any that are not adult/system-based or within the locus of control</a:t>
            </a:r>
            <a:endParaRPr sz="1700">
              <a:solidFill>
                <a:srgbClr val="0B5394"/>
              </a:solidFill>
              <a:latin typeface="Lato"/>
              <a:ea typeface="Lato"/>
              <a:cs typeface="Lato"/>
              <a:sym typeface="Lato"/>
            </a:endParaRPr>
          </a:p>
          <a:p>
            <a:pPr indent="0" lvl="0" marL="1371600" rtl="0" algn="l">
              <a:spcBef>
                <a:spcPts val="0"/>
              </a:spcBef>
              <a:spcAft>
                <a:spcPts val="0"/>
              </a:spcAft>
              <a:buNone/>
            </a:pPr>
            <a:r>
              <a:t/>
            </a:r>
            <a:endParaRPr sz="1700">
              <a:solidFill>
                <a:srgbClr val="0B5394"/>
              </a:solidFill>
              <a:latin typeface="Lato"/>
              <a:ea typeface="Lato"/>
              <a:cs typeface="Lato"/>
              <a:sym typeface="Lato"/>
            </a:endParaRPr>
          </a:p>
          <a:p>
            <a:pPr indent="-336550" lvl="0" marL="457200" rtl="0" algn="l">
              <a:spcBef>
                <a:spcPts val="0"/>
              </a:spcBef>
              <a:spcAft>
                <a:spcPts val="0"/>
              </a:spcAft>
              <a:buClr>
                <a:srgbClr val="0B5394"/>
              </a:buClr>
              <a:buSzPts val="1700"/>
              <a:buFont typeface="Lato"/>
              <a:buChar char="●"/>
            </a:pPr>
            <a:r>
              <a:rPr b="1" lang="en" sz="1700">
                <a:solidFill>
                  <a:srgbClr val="0B5394"/>
                </a:solidFill>
                <a:latin typeface="Lato"/>
                <a:ea typeface="Lato"/>
                <a:cs typeface="Lato"/>
                <a:sym typeface="Lato"/>
              </a:rPr>
              <a:t>Ruthless Prioritization: Choose the 1-2 most critical root causes ONLY </a:t>
            </a:r>
            <a:r>
              <a:rPr lang="en" sz="1700">
                <a:solidFill>
                  <a:srgbClr val="0B5394"/>
                </a:solidFill>
                <a:latin typeface="Lato"/>
                <a:ea typeface="Lato"/>
                <a:cs typeface="Lato"/>
                <a:sym typeface="Lato"/>
              </a:rPr>
              <a:t>(8 minutes)</a:t>
            </a:r>
            <a:endParaRPr b="1" sz="1700">
              <a:solidFill>
                <a:srgbClr val="0B5394"/>
              </a:solidFill>
              <a:latin typeface="Lato"/>
              <a:ea typeface="Lato"/>
              <a:cs typeface="Lato"/>
              <a:sym typeface="Lato"/>
            </a:endParaRPr>
          </a:p>
          <a:p>
            <a:pPr indent="-336550" lvl="1" marL="914400" rtl="0" algn="l">
              <a:spcBef>
                <a:spcPts val="0"/>
              </a:spcBef>
              <a:spcAft>
                <a:spcPts val="0"/>
              </a:spcAft>
              <a:buClr>
                <a:srgbClr val="0B5394"/>
              </a:buClr>
              <a:buSzPts val="1700"/>
              <a:buFont typeface="Lato"/>
              <a:buChar char="○"/>
            </a:pPr>
            <a:r>
              <a:rPr lang="en" sz="1700">
                <a:solidFill>
                  <a:srgbClr val="0B5394"/>
                </a:solidFill>
                <a:latin typeface="Lato"/>
                <a:ea typeface="Lato"/>
                <a:cs typeface="Lato"/>
                <a:sym typeface="Lato"/>
              </a:rPr>
              <a:t>If we could only fix ONE thing related to this priority, what would give us the greatest impact?</a:t>
            </a:r>
            <a:endParaRPr b="1" sz="2300" u="sng">
              <a:solidFill>
                <a:srgbClr val="0B5394"/>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700"/>
              <a:buFont typeface="Arial"/>
              <a:buNone/>
            </a:pPr>
            <a:r>
              <a:t/>
            </a:r>
            <a:endParaRPr b="0" i="0" sz="18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1" lang="en" sz="1700" u="none" cap="none" strike="noStrike">
                <a:solidFill>
                  <a:srgbClr val="0B5394"/>
                </a:solidFill>
                <a:latin typeface="Lato"/>
                <a:ea typeface="Lato"/>
                <a:cs typeface="Lato"/>
                <a:sym typeface="Lato"/>
              </a:rPr>
              <a:t>**Pick a notetaker and a reporter</a:t>
            </a:r>
            <a:r>
              <a:rPr i="1" lang="en" sz="1700">
                <a:solidFill>
                  <a:srgbClr val="0B5394"/>
                </a:solidFill>
                <a:latin typeface="Lato"/>
                <a:ea typeface="Lato"/>
                <a:cs typeface="Lato"/>
                <a:sym typeface="Lato"/>
              </a:rPr>
              <a:t> before you begin.</a:t>
            </a:r>
            <a:endParaRPr b="0" i="1" sz="17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800" u="none" cap="none" strike="noStrike">
              <a:solidFill>
                <a:srgbClr val="0B5394"/>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c9223fda01_0_36"/>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0"/>
              <a:buNone/>
            </a:pPr>
            <a:r>
              <a:rPr lang="en">
                <a:latin typeface="Lato"/>
                <a:ea typeface="Lato"/>
                <a:cs typeface="Lato"/>
                <a:sym typeface="Lato"/>
              </a:rPr>
              <a:t>The Ultimate Goal: “Rootiest” Cause</a:t>
            </a:r>
            <a:endParaRPr i="1">
              <a:latin typeface="Lato"/>
              <a:ea typeface="Lato"/>
              <a:cs typeface="Lato"/>
              <a:sym typeface="Lato"/>
            </a:endParaRPr>
          </a:p>
        </p:txBody>
      </p:sp>
      <p:sp>
        <p:nvSpPr>
          <p:cNvPr id="160" name="Google Shape;160;g3c9223fda01_0_36"/>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61" name="Google Shape;161;g3c9223fda01_0_36"/>
          <p:cNvSpPr txBox="1"/>
          <p:nvPr/>
        </p:nvSpPr>
        <p:spPr>
          <a:xfrm>
            <a:off x="191975" y="1795575"/>
            <a:ext cx="5262600" cy="30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0B5394"/>
                </a:solidFill>
                <a:latin typeface="Lato"/>
                <a:ea typeface="Lato"/>
                <a:cs typeface="Lato"/>
                <a:sym typeface="Lato"/>
              </a:rPr>
              <a:t>The Why Protocol…..</a:t>
            </a:r>
            <a:endParaRPr b="1"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rgbClr val="0B5394"/>
              </a:buClr>
              <a:buSzPts val="1800"/>
              <a:buFont typeface="Lato"/>
              <a:buChar char="●"/>
            </a:pPr>
            <a:r>
              <a:rPr lang="en" sz="1800">
                <a:solidFill>
                  <a:srgbClr val="0B5394"/>
                </a:solidFill>
                <a:latin typeface="Lato"/>
                <a:ea typeface="Lato"/>
                <a:cs typeface="Lato"/>
                <a:sym typeface="Lato"/>
              </a:rPr>
              <a:t>Repeatedly ask “why is this happening” for each generated cause</a:t>
            </a:r>
            <a:endParaRPr sz="1800">
              <a:solidFill>
                <a:srgbClr val="0B5394"/>
              </a:solidFill>
              <a:latin typeface="Lato"/>
              <a:ea typeface="Lato"/>
              <a:cs typeface="Lato"/>
              <a:sym typeface="Lato"/>
            </a:endParaRPr>
          </a:p>
          <a:p>
            <a:pPr indent="-342900" lvl="0" marL="457200" rtl="0" algn="l">
              <a:lnSpc>
                <a:spcPct val="115000"/>
              </a:lnSpc>
              <a:spcBef>
                <a:spcPts val="0"/>
              </a:spcBef>
              <a:spcAft>
                <a:spcPts val="0"/>
              </a:spcAft>
              <a:buClr>
                <a:srgbClr val="0B5394"/>
              </a:buClr>
              <a:buSzPts val="1800"/>
              <a:buFont typeface="Lato"/>
              <a:buChar char="●"/>
            </a:pPr>
            <a:r>
              <a:rPr lang="en" sz="1800">
                <a:solidFill>
                  <a:srgbClr val="0B5394"/>
                </a:solidFill>
                <a:latin typeface="Lato"/>
                <a:ea typeface="Lato"/>
                <a:cs typeface="Lato"/>
                <a:sym typeface="Lato"/>
              </a:rPr>
              <a:t>Each answer becomes the basis for the next “why”</a:t>
            </a:r>
            <a:endParaRPr sz="1800">
              <a:solidFill>
                <a:srgbClr val="0B5394"/>
              </a:solidFill>
              <a:latin typeface="Lato"/>
              <a:ea typeface="Lato"/>
              <a:cs typeface="Lato"/>
              <a:sym typeface="Lato"/>
            </a:endParaRPr>
          </a:p>
          <a:p>
            <a:pPr indent="-342900" lvl="0" marL="457200" rtl="0" algn="l">
              <a:lnSpc>
                <a:spcPct val="115000"/>
              </a:lnSpc>
              <a:spcBef>
                <a:spcPts val="0"/>
              </a:spcBef>
              <a:spcAft>
                <a:spcPts val="0"/>
              </a:spcAft>
              <a:buClr>
                <a:srgbClr val="0B5394"/>
              </a:buClr>
              <a:buSzPts val="1800"/>
              <a:buFont typeface="Lato"/>
              <a:buChar char="●"/>
            </a:pPr>
            <a:r>
              <a:rPr lang="en" sz="1800">
                <a:solidFill>
                  <a:srgbClr val="0B5394"/>
                </a:solidFill>
                <a:latin typeface="Lato"/>
                <a:ea typeface="Lato"/>
                <a:cs typeface="Lato"/>
                <a:sym typeface="Lato"/>
              </a:rPr>
              <a:t>Our goal is not to land on five answers, it’s to go deep enough to uncover a systemic, adult-controlled root cause.</a:t>
            </a:r>
            <a:endParaRPr sz="1800">
              <a:solidFill>
                <a:srgbClr val="0B5394"/>
              </a:solidFill>
              <a:latin typeface="Lato"/>
              <a:ea typeface="Lato"/>
              <a:cs typeface="Lato"/>
              <a:sym typeface="Lato"/>
            </a:endParaRPr>
          </a:p>
          <a:p>
            <a:pPr indent="0" lvl="0" marL="457200" marR="0" rtl="0" algn="l">
              <a:lnSpc>
                <a:spcPct val="100000"/>
              </a:lnSpc>
              <a:spcBef>
                <a:spcPts val="1200"/>
              </a:spcBef>
              <a:spcAft>
                <a:spcPts val="0"/>
              </a:spcAft>
              <a:buClr>
                <a:srgbClr val="000000"/>
              </a:buClr>
              <a:buSzPts val="1800"/>
              <a:buFont typeface="Arial"/>
              <a:buNone/>
            </a:pPr>
            <a:r>
              <a:t/>
            </a:r>
            <a:endParaRPr b="1" sz="2000">
              <a:solidFill>
                <a:srgbClr val="0B5394"/>
              </a:solidFill>
              <a:latin typeface="Lato"/>
              <a:ea typeface="Lato"/>
              <a:cs typeface="Lato"/>
              <a:sym typeface="Lato"/>
            </a:endParaRPr>
          </a:p>
        </p:txBody>
      </p:sp>
      <p:pic>
        <p:nvPicPr>
          <p:cNvPr id="162" name="Google Shape;162;g3c9223fda01_0_36"/>
          <p:cNvPicPr preferRelativeResize="0"/>
          <p:nvPr/>
        </p:nvPicPr>
        <p:blipFill rotWithShape="1">
          <a:blip r:embed="rId3">
            <a:alphaModFix/>
          </a:blip>
          <a:srcRect b="-11396" l="-1638" r="-9758" t="0"/>
          <a:stretch/>
        </p:blipFill>
        <p:spPr>
          <a:xfrm>
            <a:off x="5454576" y="1583375"/>
            <a:ext cx="3744550" cy="3744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cd07eef584_1_5"/>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0"/>
              <a:buNone/>
            </a:pPr>
            <a:r>
              <a:rPr lang="en">
                <a:latin typeface="Lato"/>
                <a:ea typeface="Lato"/>
                <a:cs typeface="Lato"/>
                <a:sym typeface="Lato"/>
              </a:rPr>
              <a:t>Small Group Work Time</a:t>
            </a:r>
            <a:endParaRPr i="1">
              <a:latin typeface="Lato"/>
              <a:ea typeface="Lato"/>
              <a:cs typeface="Lato"/>
              <a:sym typeface="Lato"/>
            </a:endParaRPr>
          </a:p>
        </p:txBody>
      </p:sp>
      <p:sp>
        <p:nvSpPr>
          <p:cNvPr id="168" name="Google Shape;168;g3cd07eef584_1_5"/>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69" name="Google Shape;169;g3cd07eef584_1_5"/>
          <p:cNvSpPr txBox="1"/>
          <p:nvPr/>
        </p:nvSpPr>
        <p:spPr>
          <a:xfrm>
            <a:off x="191975" y="1795575"/>
            <a:ext cx="7373100" cy="309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i="1" lang="en" sz="1800">
                <a:solidFill>
                  <a:srgbClr val="0B5394"/>
                </a:solidFill>
                <a:latin typeface="Lato"/>
                <a:ea typeface="Lato"/>
                <a:cs typeface="Lato"/>
                <a:sym typeface="Lato"/>
              </a:rPr>
              <a:t>Notetaker: </a:t>
            </a:r>
            <a:endParaRPr b="1" i="1" sz="1800">
              <a:solidFill>
                <a:srgbClr val="0B5394"/>
              </a:solidFill>
              <a:latin typeface="Lato"/>
              <a:ea typeface="Lato"/>
              <a:cs typeface="Lato"/>
              <a:sym typeface="Lato"/>
            </a:endParaRPr>
          </a:p>
          <a:p>
            <a:pPr indent="0" lvl="0" marL="0" rtl="0" algn="l">
              <a:lnSpc>
                <a:spcPct val="115000"/>
              </a:lnSpc>
              <a:spcBef>
                <a:spcPts val="1200"/>
              </a:spcBef>
              <a:spcAft>
                <a:spcPts val="0"/>
              </a:spcAft>
              <a:buNone/>
            </a:pPr>
            <a:r>
              <a:rPr lang="en" sz="1800">
                <a:solidFill>
                  <a:srgbClr val="0B5394"/>
                </a:solidFill>
                <a:latin typeface="Lato"/>
                <a:ea typeface="Lato"/>
                <a:cs typeface="Lato"/>
                <a:sym typeface="Lato"/>
              </a:rPr>
              <a:t>https://docs.google.com/document/d/19pYhcgjlr86bFsbzTvfxFUZ8dnaGD1lUle8t0qJjgg8/edit?tab=t.0</a:t>
            </a:r>
            <a:endParaRPr sz="1800">
              <a:solidFill>
                <a:srgbClr val="0B5394"/>
              </a:solidFill>
              <a:latin typeface="Lato"/>
              <a:ea typeface="Lato"/>
              <a:cs typeface="Lato"/>
              <a:sym typeface="Lato"/>
            </a:endParaRPr>
          </a:p>
          <a:p>
            <a:pPr indent="0" lvl="0" marL="457200" marR="0" rtl="0" algn="l">
              <a:lnSpc>
                <a:spcPct val="100000"/>
              </a:lnSpc>
              <a:spcBef>
                <a:spcPts val="1200"/>
              </a:spcBef>
              <a:spcAft>
                <a:spcPts val="0"/>
              </a:spcAft>
              <a:buClr>
                <a:srgbClr val="000000"/>
              </a:buClr>
              <a:buSzPts val="1800"/>
              <a:buFont typeface="Arial"/>
              <a:buNone/>
            </a:pPr>
            <a:r>
              <a:t/>
            </a:r>
            <a:endParaRPr b="1" sz="2000">
              <a:solidFill>
                <a:srgbClr val="0B5394"/>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Lato"/>
                <a:ea typeface="Lato"/>
                <a:cs typeface="Lato"/>
                <a:sym typeface="Lato"/>
              </a:rPr>
              <a:t>Small Group Discussion: Critical RCs</a:t>
            </a:r>
            <a:endParaRPr i="1">
              <a:latin typeface="Lato"/>
              <a:ea typeface="Lato"/>
              <a:cs typeface="Lato"/>
              <a:sym typeface="Lato"/>
            </a:endParaRPr>
          </a:p>
        </p:txBody>
      </p:sp>
      <p:sp>
        <p:nvSpPr>
          <p:cNvPr id="175" name="Google Shape;175;p13"/>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76" name="Google Shape;176;p13"/>
          <p:cNvSpPr/>
          <p:nvPr/>
        </p:nvSpPr>
        <p:spPr>
          <a:xfrm>
            <a:off x="7086975" y="3558500"/>
            <a:ext cx="1846800" cy="1381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sp>
        <p:nvSpPr>
          <p:cNvPr id="177" name="Google Shape;177;p13"/>
          <p:cNvSpPr txBox="1"/>
          <p:nvPr/>
        </p:nvSpPr>
        <p:spPr>
          <a:xfrm>
            <a:off x="3999725" y="1498975"/>
            <a:ext cx="5027700" cy="31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lang="en" sz="2200" u="sng">
                <a:solidFill>
                  <a:srgbClr val="0B5394"/>
                </a:solidFill>
                <a:latin typeface="Lato"/>
                <a:ea typeface="Lato"/>
                <a:cs typeface="Lato"/>
                <a:sym typeface="Lato"/>
              </a:rPr>
              <a:t>Pressure Testing</a:t>
            </a:r>
            <a:endParaRPr b="1" i="0" sz="2200" u="sng"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1" i="0" sz="1700" u="sng" cap="none" strike="noStrike">
              <a:solidFill>
                <a:srgbClr val="0B5394"/>
              </a:solidFill>
              <a:latin typeface="Lato"/>
              <a:ea typeface="Lato"/>
              <a:cs typeface="Lato"/>
              <a:sym typeface="Lato"/>
            </a:endParaRPr>
          </a:p>
          <a:p>
            <a:pPr indent="-349250" lvl="0" marL="457200" rtl="0" algn="l">
              <a:spcBef>
                <a:spcPts val="1200"/>
              </a:spcBef>
              <a:spcAft>
                <a:spcPts val="0"/>
              </a:spcAft>
              <a:buClr>
                <a:srgbClr val="0B5394"/>
              </a:buClr>
              <a:buSzPts val="1900"/>
              <a:buFont typeface="Lato"/>
              <a:buChar char="●"/>
            </a:pPr>
            <a:r>
              <a:rPr lang="en" sz="1900">
                <a:solidFill>
                  <a:srgbClr val="0B5394"/>
                </a:solidFill>
                <a:latin typeface="Lato"/>
                <a:ea typeface="Lato"/>
                <a:cs typeface="Lato"/>
                <a:sym typeface="Lato"/>
              </a:rPr>
              <a:t>Does this feel within our locus of control? Highest leverage? </a:t>
            </a:r>
            <a:endParaRPr sz="1900">
              <a:solidFill>
                <a:srgbClr val="0B5394"/>
              </a:solidFill>
              <a:latin typeface="Lato"/>
              <a:ea typeface="Lato"/>
              <a:cs typeface="Lato"/>
              <a:sym typeface="Lato"/>
            </a:endParaRPr>
          </a:p>
          <a:p>
            <a:pPr indent="-349250" lvl="0" marL="457200" rtl="0" algn="l">
              <a:spcBef>
                <a:spcPts val="0"/>
              </a:spcBef>
              <a:spcAft>
                <a:spcPts val="0"/>
              </a:spcAft>
              <a:buClr>
                <a:srgbClr val="0B5394"/>
              </a:buClr>
              <a:buSzPts val="1900"/>
              <a:buFont typeface="Lato"/>
              <a:buChar char="●"/>
            </a:pPr>
            <a:r>
              <a:rPr lang="en" sz="1900">
                <a:solidFill>
                  <a:srgbClr val="0B5394"/>
                </a:solidFill>
                <a:latin typeface="Lato"/>
                <a:ea typeface="Lato"/>
                <a:cs typeface="Lato"/>
                <a:sym typeface="Lato"/>
              </a:rPr>
              <a:t>Does this drive/impact other root causes? </a:t>
            </a:r>
            <a:endParaRPr sz="1900">
              <a:solidFill>
                <a:srgbClr val="0B5394"/>
              </a:solidFill>
              <a:latin typeface="Lato"/>
              <a:ea typeface="Lato"/>
              <a:cs typeface="Lato"/>
              <a:sym typeface="Lato"/>
            </a:endParaRPr>
          </a:p>
          <a:p>
            <a:pPr indent="-349250" lvl="0" marL="457200" rtl="0" algn="l">
              <a:spcBef>
                <a:spcPts val="0"/>
              </a:spcBef>
              <a:spcAft>
                <a:spcPts val="0"/>
              </a:spcAft>
              <a:buClr>
                <a:srgbClr val="0B5394"/>
              </a:buClr>
              <a:buSzPts val="1900"/>
              <a:buFont typeface="Lato"/>
              <a:buChar char="●"/>
            </a:pPr>
            <a:r>
              <a:rPr lang="en" sz="1900">
                <a:solidFill>
                  <a:srgbClr val="0B5394"/>
                </a:solidFill>
                <a:latin typeface="Lato"/>
                <a:ea typeface="Lato"/>
                <a:cs typeface="Lato"/>
                <a:sym typeface="Lato"/>
              </a:rPr>
              <a:t>Does the data corroborate it?</a:t>
            </a:r>
            <a:endParaRPr sz="1900">
              <a:solidFill>
                <a:srgbClr val="0B5394"/>
              </a:solidFill>
              <a:latin typeface="Lato"/>
              <a:ea typeface="Lato"/>
              <a:cs typeface="Lato"/>
              <a:sym typeface="Lato"/>
            </a:endParaRPr>
          </a:p>
          <a:p>
            <a:pPr indent="-349250" lvl="0" marL="457200" rtl="0" algn="l">
              <a:spcBef>
                <a:spcPts val="0"/>
              </a:spcBef>
              <a:spcAft>
                <a:spcPts val="0"/>
              </a:spcAft>
              <a:buClr>
                <a:srgbClr val="0B5394"/>
              </a:buClr>
              <a:buSzPts val="1900"/>
              <a:buFont typeface="Lato"/>
              <a:buChar char="●"/>
            </a:pPr>
            <a:r>
              <a:rPr lang="en" sz="1900">
                <a:solidFill>
                  <a:srgbClr val="0B5394"/>
                </a:solidFill>
                <a:latin typeface="Lato"/>
                <a:ea typeface="Lato"/>
                <a:cs typeface="Lato"/>
                <a:sym typeface="Lato"/>
              </a:rPr>
              <a:t>If we address this, would outcomes likely change?</a:t>
            </a:r>
            <a:endParaRPr sz="2400">
              <a:solidFill>
                <a:srgbClr val="0B5394"/>
              </a:solidFill>
              <a:latin typeface="Lato"/>
              <a:ea typeface="Lato"/>
              <a:cs typeface="Lato"/>
              <a:sym typeface="Lato"/>
            </a:endParaRPr>
          </a:p>
          <a:p>
            <a:pPr indent="0" lvl="0" marL="457200" marR="0" rtl="0" algn="l">
              <a:lnSpc>
                <a:spcPct val="100000"/>
              </a:lnSpc>
              <a:spcBef>
                <a:spcPts val="1200"/>
              </a:spcBef>
              <a:spcAft>
                <a:spcPts val="0"/>
              </a:spcAft>
              <a:buClr>
                <a:srgbClr val="000000"/>
              </a:buClr>
              <a:buSzPts val="1700"/>
              <a:buFont typeface="Arial"/>
              <a:buNone/>
            </a:pPr>
            <a:r>
              <a:t/>
            </a:r>
            <a:endParaRPr b="0" i="0" sz="17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B5394"/>
              </a:solidFill>
              <a:latin typeface="Lato"/>
              <a:ea typeface="Lato"/>
              <a:cs typeface="Lato"/>
              <a:sym typeface="Lato"/>
            </a:endParaRPr>
          </a:p>
        </p:txBody>
      </p:sp>
      <p:pic>
        <p:nvPicPr>
          <p:cNvPr id="178" name="Google Shape;178;p13"/>
          <p:cNvPicPr preferRelativeResize="0"/>
          <p:nvPr/>
        </p:nvPicPr>
        <p:blipFill rotWithShape="1">
          <a:blip r:embed="rId3">
            <a:alphaModFix/>
          </a:blip>
          <a:srcRect b="0" l="0" r="0" t="0"/>
          <a:stretch/>
        </p:blipFill>
        <p:spPr>
          <a:xfrm>
            <a:off x="161425" y="1623825"/>
            <a:ext cx="3709257" cy="280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b93cc86e5a_0_16"/>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0"/>
              <a:buNone/>
            </a:pPr>
            <a:r>
              <a:rPr lang="en">
                <a:latin typeface="Lato"/>
                <a:ea typeface="Lato"/>
                <a:cs typeface="Lato"/>
                <a:sym typeface="Lato"/>
              </a:rPr>
              <a:t>Discussion Notes</a:t>
            </a:r>
            <a:endParaRPr i="1">
              <a:latin typeface="Lato"/>
              <a:ea typeface="Lato"/>
              <a:cs typeface="Lato"/>
              <a:sym typeface="Lato"/>
            </a:endParaRPr>
          </a:p>
        </p:txBody>
      </p:sp>
      <p:sp>
        <p:nvSpPr>
          <p:cNvPr id="184" name="Google Shape;184;g3b93cc86e5a_0_16"/>
          <p:cNvSpPr/>
          <p:nvPr/>
        </p:nvSpPr>
        <p:spPr>
          <a:xfrm>
            <a:off x="7086975" y="3558500"/>
            <a:ext cx="1846800" cy="1381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sp>
        <p:nvSpPr>
          <p:cNvPr id="185" name="Google Shape;185;g3b93cc86e5a_0_16"/>
          <p:cNvSpPr txBox="1"/>
          <p:nvPr/>
        </p:nvSpPr>
        <p:spPr>
          <a:xfrm>
            <a:off x="4406700" y="1318600"/>
            <a:ext cx="4883400" cy="34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1" i="0" sz="19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 u="none" cap="none" strike="noStrike">
                <a:solidFill>
                  <a:srgbClr val="0B5394"/>
                </a:solidFill>
                <a:latin typeface="Lato"/>
                <a:ea typeface="Lato"/>
                <a:cs typeface="Lato"/>
                <a:sym typeface="Lato"/>
              </a:rPr>
              <a:t>Notes:</a:t>
            </a:r>
            <a:endParaRPr b="1" i="0" u="none" cap="none" strike="noStrike">
              <a:solidFill>
                <a:srgbClr val="0B5394"/>
              </a:solidFill>
              <a:latin typeface="Lato"/>
              <a:ea typeface="Lato"/>
              <a:cs typeface="Lato"/>
              <a:sym typeface="Lato"/>
            </a:endParaRPr>
          </a:p>
          <a:p>
            <a:pPr indent="-317500" lvl="0" marL="457200" marR="0" rtl="0" algn="l">
              <a:lnSpc>
                <a:spcPct val="100000"/>
              </a:lnSpc>
              <a:spcBef>
                <a:spcPts val="0"/>
              </a:spcBef>
              <a:spcAft>
                <a:spcPts val="0"/>
              </a:spcAft>
              <a:buClr>
                <a:srgbClr val="0B5394"/>
              </a:buClr>
              <a:buSzPts val="1400"/>
              <a:buFont typeface="Lato"/>
              <a:buChar char="●"/>
            </a:pPr>
            <a:r>
              <a:t/>
            </a:r>
            <a:endParaRPr b="0" i="0" sz="1400" u="none" cap="none" strike="noStrike">
              <a:solidFill>
                <a:srgbClr val="0B5394"/>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B5394"/>
              </a:solidFill>
              <a:latin typeface="Lato"/>
              <a:ea typeface="Lato"/>
              <a:cs typeface="Lato"/>
              <a:sym typeface="Lato"/>
            </a:endParaRPr>
          </a:p>
        </p:txBody>
      </p:sp>
      <p:sp>
        <p:nvSpPr>
          <p:cNvPr id="186" name="Google Shape;186;g3b93cc86e5a_0_16"/>
          <p:cNvSpPr txBox="1"/>
          <p:nvPr/>
        </p:nvSpPr>
        <p:spPr>
          <a:xfrm>
            <a:off x="0" y="0"/>
            <a:ext cx="334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3b93cc86e5a_0_16"/>
          <p:cNvSpPr txBox="1"/>
          <p:nvPr/>
        </p:nvSpPr>
        <p:spPr>
          <a:xfrm>
            <a:off x="0" y="1318600"/>
            <a:ext cx="4406700" cy="373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 sz="1400" u="sng" cap="none" strike="noStrike">
                <a:solidFill>
                  <a:srgbClr val="0B5394"/>
                </a:solidFill>
                <a:latin typeface="Lato"/>
                <a:ea typeface="Lato"/>
                <a:cs typeface="Lato"/>
                <a:sym typeface="Lato"/>
              </a:rPr>
              <a:t>Notes:</a:t>
            </a:r>
            <a:endParaRPr b="1" i="0" sz="1400" u="sng" cap="none" strike="noStrike">
              <a:solidFill>
                <a:srgbClr val="0B5394"/>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5394"/>
              </a:solidFill>
              <a:latin typeface="Lato"/>
              <a:ea typeface="Lato"/>
              <a:cs typeface="Lato"/>
              <a:sym typeface="Lato"/>
            </a:endParaRPr>
          </a:p>
          <a:p>
            <a:pPr indent="-317500" lvl="0" marL="457200" marR="0" rtl="0" algn="l">
              <a:lnSpc>
                <a:spcPct val="100000"/>
              </a:lnSpc>
              <a:spcBef>
                <a:spcPts val="0"/>
              </a:spcBef>
              <a:spcAft>
                <a:spcPts val="0"/>
              </a:spcAft>
              <a:buClr>
                <a:srgbClr val="0B5394"/>
              </a:buClr>
              <a:buSzPts val="1400"/>
              <a:buFont typeface="Lato"/>
              <a:buChar char="●"/>
            </a:pPr>
            <a:r>
              <a:t/>
            </a:r>
            <a:endParaRPr b="0" i="0" sz="1400" u="none" cap="none" strike="noStrike">
              <a:solidFill>
                <a:srgbClr val="0B5394"/>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b93cc86e5a_0_29"/>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0"/>
              <a:buNone/>
            </a:pPr>
            <a:r>
              <a:rPr lang="en">
                <a:latin typeface="Lato"/>
                <a:ea typeface="Lato"/>
                <a:cs typeface="Lato"/>
                <a:sym typeface="Lato"/>
              </a:rPr>
              <a:t>Are we aligned?</a:t>
            </a:r>
            <a:endParaRPr i="1">
              <a:latin typeface="Lato"/>
              <a:ea typeface="Lato"/>
              <a:cs typeface="Lato"/>
              <a:sym typeface="Lato"/>
            </a:endParaRPr>
          </a:p>
        </p:txBody>
      </p:sp>
      <p:sp>
        <p:nvSpPr>
          <p:cNvPr id="193" name="Google Shape;193;g3b93cc86e5a_0_29"/>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94" name="Google Shape;194;g3b93cc86e5a_0_29"/>
          <p:cNvSpPr txBox="1"/>
          <p:nvPr/>
        </p:nvSpPr>
        <p:spPr>
          <a:xfrm>
            <a:off x="311700" y="1708200"/>
            <a:ext cx="4945800" cy="30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2100"/>
              <a:buFont typeface="Arial"/>
              <a:buNone/>
            </a:pPr>
            <a:r>
              <a:rPr b="1" lang="en" sz="2100">
                <a:solidFill>
                  <a:srgbClr val="0B5394"/>
                </a:solidFill>
                <a:latin typeface="Lato"/>
                <a:ea typeface="Lato"/>
                <a:cs typeface="Lato"/>
                <a:sym typeface="Lato"/>
              </a:rPr>
              <a:t>On a scale of 1-10 (10 = 100% agree, 1= do not agree at all), how strongly do you agree with the critical root causes we’ve landed on today?</a:t>
            </a:r>
            <a:endParaRPr b="1" sz="2100">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2100"/>
              <a:buFont typeface="Arial"/>
              <a:buNone/>
            </a:pPr>
            <a:r>
              <a:t/>
            </a:r>
            <a:endParaRPr b="1" sz="2100">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2100"/>
              <a:buFont typeface="Arial"/>
              <a:buNone/>
            </a:pPr>
            <a:r>
              <a:rPr b="1" lang="en" sz="2100">
                <a:solidFill>
                  <a:srgbClr val="0B5394"/>
                </a:solidFill>
                <a:latin typeface="Lato"/>
                <a:ea typeface="Lato"/>
                <a:cs typeface="Lato"/>
                <a:sym typeface="Lato"/>
              </a:rPr>
              <a:t>Put your number in the chat.</a:t>
            </a:r>
            <a:endParaRPr b="1" sz="2100">
              <a:solidFill>
                <a:srgbClr val="0B5394"/>
              </a:solidFill>
              <a:latin typeface="Lato"/>
              <a:ea typeface="Lato"/>
              <a:cs typeface="Lato"/>
              <a:sym typeface="Lato"/>
            </a:endParaRPr>
          </a:p>
        </p:txBody>
      </p:sp>
      <p:pic>
        <p:nvPicPr>
          <p:cNvPr id="195" name="Google Shape;195;g3b93cc86e5a_0_29"/>
          <p:cNvPicPr preferRelativeResize="0"/>
          <p:nvPr/>
        </p:nvPicPr>
        <p:blipFill rotWithShape="1">
          <a:blip r:embed="rId3">
            <a:alphaModFix/>
          </a:blip>
          <a:srcRect b="12683" l="23711" r="23978" t="9880"/>
          <a:stretch/>
        </p:blipFill>
        <p:spPr>
          <a:xfrm>
            <a:off x="5835925" y="1923289"/>
            <a:ext cx="3003898" cy="29666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Lato"/>
                <a:ea typeface="Lato"/>
                <a:cs typeface="Lato"/>
                <a:sym typeface="Lato"/>
              </a:rPr>
              <a:t>Closing</a:t>
            </a:r>
            <a:endParaRPr i="1">
              <a:latin typeface="Lato"/>
              <a:ea typeface="Lato"/>
              <a:cs typeface="Lato"/>
              <a:sym typeface="Lato"/>
            </a:endParaRPr>
          </a:p>
        </p:txBody>
      </p:sp>
      <p:sp>
        <p:nvSpPr>
          <p:cNvPr id="201" name="Google Shape;201;p15"/>
          <p:cNvSpPr txBox="1"/>
          <p:nvPr/>
        </p:nvSpPr>
        <p:spPr>
          <a:xfrm>
            <a:off x="311700" y="1399352"/>
            <a:ext cx="8337000" cy="280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B5394"/>
              </a:solidFill>
              <a:latin typeface="Lato"/>
              <a:ea typeface="Lato"/>
              <a:cs typeface="Lato"/>
              <a:sym typeface="Lato"/>
            </a:endParaRPr>
          </a:p>
        </p:txBody>
      </p:sp>
      <p:sp>
        <p:nvSpPr>
          <p:cNvPr id="202" name="Google Shape;202;p15"/>
          <p:cNvSpPr txBox="1"/>
          <p:nvPr/>
        </p:nvSpPr>
        <p:spPr>
          <a:xfrm>
            <a:off x="311700" y="1677600"/>
            <a:ext cx="7218600" cy="280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sng" cap="none" strike="noStrike">
              <a:solidFill>
                <a:srgbClr val="0B5394"/>
              </a:solidFill>
              <a:latin typeface="Lato"/>
              <a:ea typeface="Lato"/>
              <a:cs typeface="Lato"/>
              <a:sym typeface="Lato"/>
            </a:endParaRPr>
          </a:p>
          <a:p>
            <a:pPr indent="-355600" lvl="0" marL="457200" marR="0" rtl="0" algn="l">
              <a:lnSpc>
                <a:spcPct val="100000"/>
              </a:lnSpc>
              <a:spcBef>
                <a:spcPts val="0"/>
              </a:spcBef>
              <a:spcAft>
                <a:spcPts val="0"/>
              </a:spcAft>
              <a:buClr>
                <a:srgbClr val="0B5394"/>
              </a:buClr>
              <a:buSzPts val="2000"/>
              <a:buFont typeface="Lato"/>
              <a:buChar char="●"/>
            </a:pPr>
            <a:r>
              <a:rPr b="0" i="0" lang="en" sz="2000" u="none" cap="none" strike="noStrike">
                <a:solidFill>
                  <a:srgbClr val="0B5394"/>
                </a:solidFill>
                <a:latin typeface="Lato"/>
                <a:ea typeface="Lato"/>
                <a:cs typeface="Lato"/>
                <a:sym typeface="Lato"/>
              </a:rPr>
              <a:t>Closing Whip Around: </a:t>
            </a:r>
            <a:r>
              <a:rPr b="0" i="1" lang="en" sz="2000" u="none" cap="none" strike="noStrike">
                <a:solidFill>
                  <a:srgbClr val="0B5394"/>
                </a:solidFill>
                <a:latin typeface="Lato"/>
                <a:ea typeface="Lato"/>
                <a:cs typeface="Lato"/>
                <a:sym typeface="Lato"/>
              </a:rPr>
              <a:t>What is one </a:t>
            </a:r>
            <a:r>
              <a:rPr i="1" lang="en" sz="2000">
                <a:solidFill>
                  <a:srgbClr val="0B5394"/>
                </a:solidFill>
                <a:latin typeface="Lato"/>
                <a:ea typeface="Lato"/>
                <a:cs typeface="Lato"/>
                <a:sym typeface="Lato"/>
              </a:rPr>
              <a:t>affirmation you have for the group or a fellow CAB member today?</a:t>
            </a:r>
            <a:endParaRPr b="0" i="0" sz="2000" u="none" cap="none" strike="noStrike">
              <a:solidFill>
                <a:srgbClr val="0B5394"/>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700"/>
              <a:buFont typeface="Arial"/>
              <a:buNone/>
            </a:pPr>
            <a:r>
              <a:t/>
            </a:r>
            <a:endParaRPr b="0" i="0" sz="2000" u="none" cap="none" strike="noStrike">
              <a:solidFill>
                <a:srgbClr val="0B5394"/>
              </a:solidFill>
              <a:latin typeface="Lato"/>
              <a:ea typeface="Lato"/>
              <a:cs typeface="Lato"/>
              <a:sym typeface="Lato"/>
            </a:endParaRPr>
          </a:p>
          <a:p>
            <a:pPr indent="-355600" lvl="0" marL="457200" marR="0" rtl="0" algn="l">
              <a:lnSpc>
                <a:spcPct val="100000"/>
              </a:lnSpc>
              <a:spcBef>
                <a:spcPts val="0"/>
              </a:spcBef>
              <a:spcAft>
                <a:spcPts val="0"/>
              </a:spcAft>
              <a:buClr>
                <a:srgbClr val="0B5394"/>
              </a:buClr>
              <a:buSzPts val="2000"/>
              <a:buFont typeface="Lato"/>
              <a:buChar char="●"/>
            </a:pPr>
            <a:r>
              <a:rPr b="0" i="0" lang="en" sz="2000" u="none" cap="none" strike="noStrike">
                <a:solidFill>
                  <a:srgbClr val="0B5394"/>
                </a:solidFill>
                <a:latin typeface="Lato"/>
                <a:ea typeface="Lato"/>
                <a:cs typeface="Lato"/>
                <a:sym typeface="Lato"/>
              </a:rPr>
              <a:t>Next meeting will focus on</a:t>
            </a:r>
            <a:r>
              <a:rPr lang="en" sz="2000">
                <a:solidFill>
                  <a:srgbClr val="0B5394"/>
                </a:solidFill>
                <a:latin typeface="Lato"/>
                <a:ea typeface="Lato"/>
                <a:cs typeface="Lato"/>
                <a:sym typeface="Lato"/>
              </a:rPr>
              <a:t> input on proposed </a:t>
            </a:r>
            <a:r>
              <a:rPr lang="en" sz="2000">
                <a:solidFill>
                  <a:srgbClr val="0B5394"/>
                </a:solidFill>
                <a:latin typeface="Lato"/>
                <a:ea typeface="Lato"/>
                <a:cs typeface="Lato"/>
                <a:sym typeface="Lato"/>
              </a:rPr>
              <a:t>solutions</a:t>
            </a:r>
            <a:r>
              <a:rPr lang="en" sz="2000">
                <a:solidFill>
                  <a:srgbClr val="0B5394"/>
                </a:solidFill>
                <a:latin typeface="Lato"/>
                <a:ea typeface="Lato"/>
                <a:cs typeface="Lato"/>
                <a:sym typeface="Lato"/>
              </a:rPr>
              <a:t> and strategies to address critical causes</a:t>
            </a:r>
            <a:endParaRPr b="0" i="1" sz="2000" u="none" cap="none" strike="noStrike">
              <a:solidFill>
                <a:srgbClr val="0B5394"/>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700"/>
              <a:buFont typeface="Arial"/>
              <a:buNone/>
            </a:pPr>
            <a:r>
              <a:t/>
            </a:r>
            <a:endParaRPr b="0" i="0" sz="2000" u="none" cap="none" strike="noStrike">
              <a:solidFill>
                <a:srgbClr val="0B5394"/>
              </a:solidFill>
              <a:latin typeface="Lato"/>
              <a:ea typeface="Lato"/>
              <a:cs typeface="Lato"/>
              <a:sym typeface="Lato"/>
            </a:endParaRPr>
          </a:p>
          <a:p>
            <a:pPr indent="-355600" lvl="0" marL="457200" marR="0" rtl="0" algn="l">
              <a:lnSpc>
                <a:spcPct val="100000"/>
              </a:lnSpc>
              <a:spcBef>
                <a:spcPts val="0"/>
              </a:spcBef>
              <a:spcAft>
                <a:spcPts val="0"/>
              </a:spcAft>
              <a:buClr>
                <a:srgbClr val="0B5394"/>
              </a:buClr>
              <a:buSzPts val="2000"/>
              <a:buFont typeface="Lato"/>
              <a:buChar char="●"/>
            </a:pPr>
            <a:r>
              <a:rPr b="0" i="0" lang="en" sz="2000" u="none" cap="none" strike="noStrike">
                <a:solidFill>
                  <a:srgbClr val="0B5394"/>
                </a:solidFill>
                <a:latin typeface="Lato"/>
                <a:ea typeface="Lato"/>
                <a:cs typeface="Lato"/>
                <a:sym typeface="Lato"/>
              </a:rPr>
              <a:t>Next meeting </a:t>
            </a:r>
            <a:r>
              <a:rPr lang="en" sz="2000">
                <a:solidFill>
                  <a:srgbClr val="0B5394"/>
                </a:solidFill>
                <a:latin typeface="Lato"/>
                <a:ea typeface="Lato"/>
                <a:cs typeface="Lato"/>
                <a:sym typeface="Lato"/>
              </a:rPr>
              <a:t>date</a:t>
            </a:r>
            <a:endParaRPr b="0" i="0" sz="2000" u="none" cap="none" strike="noStrike">
              <a:solidFill>
                <a:srgbClr val="0B5394"/>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Lato"/>
                <a:ea typeface="Lato"/>
                <a:cs typeface="Lato"/>
                <a:sym typeface="Lato"/>
              </a:rPr>
              <a:t>Welcome Back</a:t>
            </a:r>
            <a:endParaRPr>
              <a:latin typeface="Lato"/>
              <a:ea typeface="Lato"/>
              <a:cs typeface="Lato"/>
              <a:sym typeface="Lato"/>
            </a:endParaRPr>
          </a:p>
        </p:txBody>
      </p:sp>
      <p:sp>
        <p:nvSpPr>
          <p:cNvPr id="90" name="Google Shape;90;p2"/>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91" name="Google Shape;91;p2"/>
          <p:cNvSpPr txBox="1"/>
          <p:nvPr/>
        </p:nvSpPr>
        <p:spPr>
          <a:xfrm>
            <a:off x="4809275" y="1861000"/>
            <a:ext cx="3670500" cy="282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 sz="2000" u="sng" cap="none" strike="noStrike">
                <a:solidFill>
                  <a:srgbClr val="0B5394"/>
                </a:solidFill>
                <a:latin typeface="Lato"/>
                <a:ea typeface="Lato"/>
                <a:cs typeface="Lato"/>
                <a:sym typeface="Lato"/>
              </a:rPr>
              <a:t>Quick Warm-Up:</a:t>
            </a:r>
            <a:endParaRPr b="1" i="0" sz="2000" u="sng"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i="0" sz="2000" u="sng" cap="none" strike="noStrike">
              <a:solidFill>
                <a:srgbClr val="0B5394"/>
              </a:solidFill>
              <a:latin typeface="Lato"/>
              <a:ea typeface="Lato"/>
              <a:cs typeface="Lato"/>
              <a:sym typeface="Lato"/>
            </a:endParaRPr>
          </a:p>
          <a:p>
            <a:pPr indent="-355600" lvl="0" marL="457200" marR="0" rtl="0" algn="l">
              <a:lnSpc>
                <a:spcPct val="100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Biggest redesign wondering on your mind today</a:t>
            </a:r>
            <a:endParaRPr i="0" sz="2000" u="none" cap="none" strike="noStrike">
              <a:solidFill>
                <a:srgbClr val="0B5394"/>
              </a:solidFill>
              <a:latin typeface="Lato"/>
              <a:ea typeface="Lato"/>
              <a:cs typeface="Lato"/>
              <a:sym typeface="Lato"/>
            </a:endParaRPr>
          </a:p>
        </p:txBody>
      </p:sp>
      <p:pic>
        <p:nvPicPr>
          <p:cNvPr id="92" name="Google Shape;92;p2"/>
          <p:cNvPicPr preferRelativeResize="0"/>
          <p:nvPr/>
        </p:nvPicPr>
        <p:blipFill rotWithShape="1">
          <a:blip r:embed="rId3">
            <a:alphaModFix/>
          </a:blip>
          <a:srcRect b="0" l="0" r="0" t="0"/>
          <a:stretch/>
        </p:blipFill>
        <p:spPr>
          <a:xfrm>
            <a:off x="431800" y="1797550"/>
            <a:ext cx="3824900" cy="254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Lato"/>
                <a:ea typeface="Lato"/>
                <a:cs typeface="Lato"/>
                <a:sym typeface="Lato"/>
              </a:rPr>
              <a:t>Objectives</a:t>
            </a:r>
            <a:endParaRPr>
              <a:latin typeface="Lato"/>
              <a:ea typeface="Lato"/>
              <a:cs typeface="Lato"/>
              <a:sym typeface="Lato"/>
            </a:endParaRPr>
          </a:p>
        </p:txBody>
      </p:sp>
      <p:sp>
        <p:nvSpPr>
          <p:cNvPr id="98" name="Google Shape;98;p3"/>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99" name="Google Shape;99;p3"/>
          <p:cNvSpPr txBox="1"/>
          <p:nvPr/>
        </p:nvSpPr>
        <p:spPr>
          <a:xfrm>
            <a:off x="311700" y="1546600"/>
            <a:ext cx="7692000" cy="265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sng" cap="none" strike="noStrike">
              <a:solidFill>
                <a:srgbClr val="0B5394"/>
              </a:solidFill>
              <a:latin typeface="Oi"/>
              <a:ea typeface="Oi"/>
              <a:cs typeface="Oi"/>
              <a:sym typeface="Oi"/>
            </a:endParaRPr>
          </a:p>
          <a:p>
            <a:pPr indent="-355600" lvl="0" marL="457200" rtl="0" algn="l">
              <a:lnSpc>
                <a:spcPct val="150000"/>
              </a:lnSpc>
              <a:spcBef>
                <a:spcPts val="1100"/>
              </a:spcBef>
              <a:spcAft>
                <a:spcPts val="0"/>
              </a:spcAft>
              <a:buClr>
                <a:srgbClr val="0B5394"/>
              </a:buClr>
              <a:buSzPts val="2000"/>
              <a:buFont typeface="Lato"/>
              <a:buChar char="●"/>
            </a:pPr>
            <a:r>
              <a:rPr lang="en" sz="2000">
                <a:solidFill>
                  <a:srgbClr val="0B5394"/>
                </a:solidFill>
                <a:latin typeface="Lato"/>
                <a:ea typeface="Lato"/>
                <a:cs typeface="Lato"/>
                <a:sym typeface="Lato"/>
              </a:rPr>
              <a:t>Ensure CAB has shared understanding of application progress</a:t>
            </a:r>
            <a:endParaRPr sz="2000">
              <a:solidFill>
                <a:srgbClr val="0B5394"/>
              </a:solidFill>
              <a:latin typeface="Lato"/>
              <a:ea typeface="Lato"/>
              <a:cs typeface="Lato"/>
              <a:sym typeface="Lato"/>
            </a:endParaRPr>
          </a:p>
          <a:p>
            <a:pPr indent="-355600" lvl="0" marL="457200" rtl="0" algn="l">
              <a:lnSpc>
                <a:spcPct val="150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Align on the most pressing priority areas</a:t>
            </a:r>
            <a:endParaRPr sz="2000">
              <a:solidFill>
                <a:srgbClr val="0B5394"/>
              </a:solidFill>
              <a:latin typeface="Lato"/>
              <a:ea typeface="Lato"/>
              <a:cs typeface="Lato"/>
              <a:sym typeface="Lato"/>
            </a:endParaRPr>
          </a:p>
          <a:p>
            <a:pPr indent="-355600" lvl="0" marL="457200" rtl="0" algn="l">
              <a:lnSpc>
                <a:spcPct val="150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Develop multiple hypothesized root causes for each area</a:t>
            </a:r>
            <a:endParaRPr sz="2000">
              <a:solidFill>
                <a:srgbClr val="0B5394"/>
              </a:solidFill>
              <a:latin typeface="Lato"/>
              <a:ea typeface="Lato"/>
              <a:cs typeface="Lato"/>
              <a:sym typeface="Lato"/>
            </a:endParaRPr>
          </a:p>
          <a:p>
            <a:pPr indent="-355600" lvl="0" marL="457200" rtl="0" algn="l">
              <a:lnSpc>
                <a:spcPct val="150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Prioritize 1–2 validated critical root causes  per priority</a:t>
            </a:r>
            <a:endParaRPr sz="2900">
              <a:solidFill>
                <a:srgbClr val="0B5394"/>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5394"/>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c9223fda01_0_0"/>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0"/>
              <a:buNone/>
            </a:pPr>
            <a:r>
              <a:rPr lang="en">
                <a:latin typeface="Lato"/>
                <a:ea typeface="Lato"/>
                <a:cs typeface="Lato"/>
                <a:sym typeface="Lato"/>
              </a:rPr>
              <a:t>Today’s Grounding Question</a:t>
            </a:r>
            <a:endParaRPr>
              <a:latin typeface="Lato"/>
              <a:ea typeface="Lato"/>
              <a:cs typeface="Lato"/>
              <a:sym typeface="Lato"/>
            </a:endParaRPr>
          </a:p>
        </p:txBody>
      </p:sp>
      <p:sp>
        <p:nvSpPr>
          <p:cNvPr id="105" name="Google Shape;105;g3c9223fda01_0_0"/>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06" name="Google Shape;106;g3c9223fda01_0_0"/>
          <p:cNvSpPr txBox="1"/>
          <p:nvPr/>
        </p:nvSpPr>
        <p:spPr>
          <a:xfrm>
            <a:off x="311700" y="1652430"/>
            <a:ext cx="7380000" cy="26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u="sng">
              <a:solidFill>
                <a:srgbClr val="0B5394"/>
              </a:solidFill>
              <a:latin typeface="Lato"/>
              <a:ea typeface="Lato"/>
              <a:cs typeface="Lato"/>
              <a:sym typeface="Lato"/>
            </a:endParaRPr>
          </a:p>
          <a:p>
            <a:pPr indent="-355600" lvl="0" marL="457200" rtl="0" algn="l">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What system conditions are most responsible for why this priority emerged and continues to persist?</a:t>
            </a:r>
            <a:endParaRPr sz="2000">
              <a:solidFill>
                <a:srgbClr val="0B5394"/>
              </a:solidFill>
              <a:latin typeface="Lato"/>
              <a:ea typeface="Lato"/>
              <a:cs typeface="Lato"/>
              <a:sym typeface="Lato"/>
            </a:endParaRPr>
          </a:p>
          <a:p>
            <a:pPr indent="0" lvl="0" marL="457200" rtl="0" algn="l">
              <a:spcBef>
                <a:spcPts val="0"/>
              </a:spcBef>
              <a:spcAft>
                <a:spcPts val="0"/>
              </a:spcAft>
              <a:buNone/>
            </a:pPr>
            <a:r>
              <a:t/>
            </a:r>
            <a:endParaRPr sz="2000">
              <a:solidFill>
                <a:srgbClr val="0B5394"/>
              </a:solidFill>
              <a:latin typeface="Lato"/>
              <a:ea typeface="Lato"/>
              <a:cs typeface="Lato"/>
              <a:sym typeface="Lato"/>
            </a:endParaRPr>
          </a:p>
          <a:p>
            <a:pPr indent="-355600" lvl="0" marL="457200" rtl="0" algn="l">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If we could change only one or two things in our system to dramatically improve this outcome, what would they be?</a:t>
            </a:r>
            <a:endParaRPr sz="2000">
              <a:solidFill>
                <a:srgbClr val="0B5394"/>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5394"/>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4"/>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Lato"/>
                <a:ea typeface="Lato"/>
                <a:cs typeface="Lato"/>
                <a:sym typeface="Lato"/>
              </a:rPr>
              <a:t>CAB Norms</a:t>
            </a:r>
            <a:endParaRPr i="1">
              <a:latin typeface="Lato"/>
              <a:ea typeface="Lato"/>
              <a:cs typeface="Lato"/>
              <a:sym typeface="Lato"/>
            </a:endParaRPr>
          </a:p>
        </p:txBody>
      </p:sp>
      <p:sp>
        <p:nvSpPr>
          <p:cNvPr id="112" name="Google Shape;112;p14"/>
          <p:cNvSpPr/>
          <p:nvPr/>
        </p:nvSpPr>
        <p:spPr>
          <a:xfrm>
            <a:off x="7086975" y="3558500"/>
            <a:ext cx="1846800" cy="1381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sp>
        <p:nvSpPr>
          <p:cNvPr id="113" name="Google Shape;113;p14"/>
          <p:cNvSpPr txBox="1"/>
          <p:nvPr/>
        </p:nvSpPr>
        <p:spPr>
          <a:xfrm>
            <a:off x="311700" y="1399352"/>
            <a:ext cx="8337000" cy="280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B5394"/>
              </a:solidFill>
              <a:latin typeface="Lato"/>
              <a:ea typeface="Lato"/>
              <a:cs typeface="Lato"/>
              <a:sym typeface="Lato"/>
            </a:endParaRPr>
          </a:p>
          <a:p>
            <a:pPr indent="-311150" lvl="0" marL="457200" marR="0" rtl="0" algn="l">
              <a:lnSpc>
                <a:spcPct val="100000"/>
              </a:lnSpc>
              <a:spcBef>
                <a:spcPts val="0"/>
              </a:spcBef>
              <a:spcAft>
                <a:spcPts val="0"/>
              </a:spcAft>
              <a:buClr>
                <a:srgbClr val="0B5394"/>
              </a:buClr>
              <a:buSzPts val="1300"/>
              <a:buFont typeface="Lato"/>
              <a:buChar char="●"/>
            </a:pPr>
            <a:r>
              <a:rPr b="1" i="0" lang="en" sz="1300" u="sng" cap="none" strike="noStrike">
                <a:solidFill>
                  <a:srgbClr val="0B5394"/>
                </a:solidFill>
                <a:latin typeface="Lato"/>
                <a:ea typeface="Lato"/>
                <a:cs typeface="Lato"/>
                <a:sym typeface="Lato"/>
              </a:rPr>
              <a:t>Students at the Center</a:t>
            </a:r>
            <a:r>
              <a:rPr b="1" i="0" lang="en" sz="1300" u="none" cap="none" strike="noStrike">
                <a:solidFill>
                  <a:srgbClr val="0B5394"/>
                </a:solidFill>
                <a:latin typeface="Lato"/>
                <a:ea typeface="Lato"/>
                <a:cs typeface="Lato"/>
                <a:sym typeface="Lato"/>
              </a:rPr>
              <a:t>: </a:t>
            </a:r>
            <a:r>
              <a:rPr b="0" i="0" lang="en" sz="1300" u="none" cap="none" strike="noStrike">
                <a:solidFill>
                  <a:srgbClr val="0B5394"/>
                </a:solidFill>
                <a:latin typeface="Lato"/>
                <a:ea typeface="Lato"/>
                <a:cs typeface="Lato"/>
                <a:sym typeface="Lato"/>
              </a:rPr>
              <a:t>We ground all discussions and recommendations in what best serves students and their long-term success.</a:t>
            </a:r>
            <a:endParaRPr b="0" i="0" sz="1300" u="none" cap="none" strike="noStrike">
              <a:solidFill>
                <a:srgbClr val="0B5394"/>
              </a:solidFill>
              <a:latin typeface="Lato"/>
              <a:ea typeface="Lato"/>
              <a:cs typeface="Lato"/>
              <a:sym typeface="Lato"/>
            </a:endParaRPr>
          </a:p>
          <a:p>
            <a:pPr indent="-311150" lvl="0" marL="457200" marR="0" rtl="0" algn="l">
              <a:lnSpc>
                <a:spcPct val="100000"/>
              </a:lnSpc>
              <a:spcBef>
                <a:spcPts val="1000"/>
              </a:spcBef>
              <a:spcAft>
                <a:spcPts val="0"/>
              </a:spcAft>
              <a:buClr>
                <a:srgbClr val="0B5394"/>
              </a:buClr>
              <a:buSzPts val="1300"/>
              <a:buFont typeface="Lato"/>
              <a:buChar char="●"/>
            </a:pPr>
            <a:r>
              <a:rPr b="1" i="0" lang="en" sz="1300" u="sng" cap="none" strike="noStrike">
                <a:solidFill>
                  <a:srgbClr val="0B5394"/>
                </a:solidFill>
                <a:latin typeface="Lato"/>
                <a:ea typeface="Lato"/>
                <a:cs typeface="Lato"/>
                <a:sym typeface="Lato"/>
              </a:rPr>
              <a:t>Listen to Understand</a:t>
            </a:r>
            <a:r>
              <a:rPr b="0" i="0" lang="en" sz="1300" u="none" cap="none" strike="noStrike">
                <a:solidFill>
                  <a:srgbClr val="0B5394"/>
                </a:solidFill>
                <a:latin typeface="Lato"/>
                <a:ea typeface="Lato"/>
                <a:cs typeface="Lato"/>
                <a:sym typeface="Lato"/>
              </a:rPr>
              <a:t>: We practice active listening, seek to understand different perspectives, and make space for all voices.</a:t>
            </a:r>
            <a:endParaRPr b="0" i="0" sz="1300" u="none" cap="none" strike="noStrike">
              <a:solidFill>
                <a:srgbClr val="0B5394"/>
              </a:solidFill>
              <a:latin typeface="Lato"/>
              <a:ea typeface="Lato"/>
              <a:cs typeface="Lato"/>
              <a:sym typeface="Lato"/>
            </a:endParaRPr>
          </a:p>
          <a:p>
            <a:pPr indent="-311150" lvl="0" marL="457200" marR="0" rtl="0" algn="l">
              <a:lnSpc>
                <a:spcPct val="100000"/>
              </a:lnSpc>
              <a:spcBef>
                <a:spcPts val="1000"/>
              </a:spcBef>
              <a:spcAft>
                <a:spcPts val="0"/>
              </a:spcAft>
              <a:buClr>
                <a:srgbClr val="0B5394"/>
              </a:buClr>
              <a:buSzPts val="1300"/>
              <a:buFont typeface="Lato"/>
              <a:buChar char="●"/>
            </a:pPr>
            <a:r>
              <a:rPr b="1" i="0" lang="en" sz="1300" u="sng" cap="none" strike="noStrike">
                <a:solidFill>
                  <a:srgbClr val="0B5394"/>
                </a:solidFill>
                <a:latin typeface="Lato"/>
                <a:ea typeface="Lato"/>
                <a:cs typeface="Lato"/>
                <a:sym typeface="Lato"/>
              </a:rPr>
              <a:t>Share the Air</a:t>
            </a:r>
            <a:r>
              <a:rPr b="0" i="0" lang="en" sz="1300" u="none" cap="none" strike="noStrike">
                <a:solidFill>
                  <a:srgbClr val="0B5394"/>
                </a:solidFill>
                <a:latin typeface="Lato"/>
                <a:ea typeface="Lato"/>
                <a:cs typeface="Lato"/>
                <a:sym typeface="Lato"/>
              </a:rPr>
              <a:t>:  We balance speaking and listening, stepping up or stepping back or calling in so everyone can contribute.</a:t>
            </a:r>
            <a:endParaRPr b="0" i="0" sz="1300" u="none" cap="none" strike="noStrike">
              <a:solidFill>
                <a:srgbClr val="0B5394"/>
              </a:solidFill>
              <a:latin typeface="Lato"/>
              <a:ea typeface="Lato"/>
              <a:cs typeface="Lato"/>
              <a:sym typeface="Lato"/>
            </a:endParaRPr>
          </a:p>
          <a:p>
            <a:pPr indent="-311150" lvl="0" marL="457200" marR="0" rtl="0" algn="l">
              <a:lnSpc>
                <a:spcPct val="100000"/>
              </a:lnSpc>
              <a:spcBef>
                <a:spcPts val="1000"/>
              </a:spcBef>
              <a:spcAft>
                <a:spcPts val="0"/>
              </a:spcAft>
              <a:buClr>
                <a:srgbClr val="0B5394"/>
              </a:buClr>
              <a:buSzPts val="1300"/>
              <a:buFont typeface="Lato"/>
              <a:buChar char="●"/>
            </a:pPr>
            <a:r>
              <a:rPr b="1" i="0" lang="en" sz="1300" u="sng" cap="none" strike="noStrike">
                <a:solidFill>
                  <a:srgbClr val="0B5394"/>
                </a:solidFill>
                <a:latin typeface="Lato"/>
                <a:ea typeface="Lato"/>
                <a:cs typeface="Lato"/>
                <a:sym typeface="Lato"/>
              </a:rPr>
              <a:t>Be Present and Engaged</a:t>
            </a:r>
            <a:r>
              <a:rPr b="0" i="0" lang="en" sz="1300" u="none" cap="none" strike="noStrike">
                <a:solidFill>
                  <a:srgbClr val="0B5394"/>
                </a:solidFill>
                <a:latin typeface="Lato"/>
                <a:ea typeface="Lato"/>
                <a:cs typeface="Lato"/>
                <a:sym typeface="Lato"/>
              </a:rPr>
              <a:t>: We come to meetings on time, focused, and ready to engage with materials and each other.</a:t>
            </a:r>
            <a:endParaRPr b="0" i="0" sz="1300" u="none" cap="none" strike="noStrike">
              <a:solidFill>
                <a:srgbClr val="0B5394"/>
              </a:solidFill>
              <a:latin typeface="Lato"/>
              <a:ea typeface="Lato"/>
              <a:cs typeface="Lato"/>
              <a:sym typeface="Lato"/>
            </a:endParaRPr>
          </a:p>
          <a:p>
            <a:pPr indent="-311150" lvl="0" marL="457200" marR="0" rtl="0" algn="l">
              <a:lnSpc>
                <a:spcPct val="100000"/>
              </a:lnSpc>
              <a:spcBef>
                <a:spcPts val="1000"/>
              </a:spcBef>
              <a:spcAft>
                <a:spcPts val="0"/>
              </a:spcAft>
              <a:buClr>
                <a:srgbClr val="0B5394"/>
              </a:buClr>
              <a:buSzPts val="1300"/>
              <a:buFont typeface="Lato"/>
              <a:buChar char="●"/>
            </a:pPr>
            <a:r>
              <a:rPr b="1" i="0" lang="en" sz="1300" u="sng" cap="none" strike="noStrike">
                <a:solidFill>
                  <a:srgbClr val="0B5394"/>
                </a:solidFill>
                <a:latin typeface="Lato"/>
                <a:ea typeface="Lato"/>
                <a:cs typeface="Lato"/>
                <a:sym typeface="Lato"/>
              </a:rPr>
              <a:t>Respectful Dialogue</a:t>
            </a:r>
            <a:r>
              <a:rPr b="0" i="0" lang="en" sz="1300" u="none" cap="none" strike="noStrike">
                <a:solidFill>
                  <a:srgbClr val="0B5394"/>
                </a:solidFill>
                <a:latin typeface="Lato"/>
                <a:ea typeface="Lato"/>
                <a:cs typeface="Lato"/>
                <a:sym typeface="Lato"/>
              </a:rPr>
              <a:t>: We assume positive intent, engage in honest conversation, and disagree with ideas, not people.</a:t>
            </a:r>
            <a:endParaRPr b="0" i="0" sz="1300" u="none" cap="none" strike="noStrike">
              <a:solidFill>
                <a:srgbClr val="0B5394"/>
              </a:solidFill>
              <a:latin typeface="Lato"/>
              <a:ea typeface="Lato"/>
              <a:cs typeface="Lato"/>
              <a:sym typeface="Lato"/>
            </a:endParaRPr>
          </a:p>
          <a:p>
            <a:pPr indent="-311150" lvl="0" marL="457200" marR="0" rtl="0" algn="l">
              <a:lnSpc>
                <a:spcPct val="100000"/>
              </a:lnSpc>
              <a:spcBef>
                <a:spcPts val="1000"/>
              </a:spcBef>
              <a:spcAft>
                <a:spcPts val="0"/>
              </a:spcAft>
              <a:buClr>
                <a:srgbClr val="0B5394"/>
              </a:buClr>
              <a:buSzPts val="1300"/>
              <a:buFont typeface="Lato"/>
              <a:buChar char="●"/>
            </a:pPr>
            <a:r>
              <a:rPr b="1" i="0" lang="en" sz="1300" u="sng" cap="none" strike="noStrike">
                <a:solidFill>
                  <a:srgbClr val="0B5394"/>
                </a:solidFill>
                <a:latin typeface="Lato"/>
                <a:ea typeface="Lato"/>
                <a:cs typeface="Lato"/>
                <a:sym typeface="Lato"/>
              </a:rPr>
              <a:t>Equity and Community</a:t>
            </a:r>
            <a:r>
              <a:rPr b="1" i="0" lang="en" sz="1300" u="none" cap="none" strike="noStrike">
                <a:solidFill>
                  <a:srgbClr val="0B5394"/>
                </a:solidFill>
                <a:latin typeface="Lato"/>
                <a:ea typeface="Lato"/>
                <a:cs typeface="Lato"/>
                <a:sym typeface="Lato"/>
              </a:rPr>
              <a:t>:</a:t>
            </a:r>
            <a:r>
              <a:rPr b="0" i="0" lang="en" sz="1300" u="none" cap="none" strike="noStrike">
                <a:solidFill>
                  <a:srgbClr val="0B5394"/>
                </a:solidFill>
                <a:latin typeface="Lato"/>
                <a:ea typeface="Lato"/>
                <a:cs typeface="Lato"/>
                <a:sym typeface="Lato"/>
              </a:rPr>
              <a:t> We intentionally consider the impact of redesign ideas on diverse student groups and elevate perspectives from the broader community.</a:t>
            </a:r>
            <a:endParaRPr b="1" i="0" sz="1900" u="sng" cap="none" strike="noStrike">
              <a:solidFill>
                <a:srgbClr val="0B5394"/>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1500"/>
              <a:buFont typeface="Arial"/>
              <a:buNone/>
            </a:pPr>
            <a:r>
              <a:t/>
            </a:r>
            <a:endParaRPr b="0" i="0" sz="1500" u="none" cap="none" strike="noStrike">
              <a:solidFill>
                <a:srgbClr val="0B5394"/>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1"/>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Lato"/>
                <a:ea typeface="Lato"/>
                <a:cs typeface="Lato"/>
                <a:sym typeface="Lato"/>
              </a:rPr>
              <a:t>Redesign Update</a:t>
            </a:r>
            <a:endParaRPr i="1">
              <a:latin typeface="Lato"/>
              <a:ea typeface="Lato"/>
              <a:cs typeface="Lato"/>
              <a:sym typeface="Lato"/>
            </a:endParaRPr>
          </a:p>
        </p:txBody>
      </p:sp>
      <p:sp>
        <p:nvSpPr>
          <p:cNvPr id="119" name="Google Shape;119;p11"/>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20" name="Google Shape;120;p11"/>
          <p:cNvSpPr/>
          <p:nvPr/>
        </p:nvSpPr>
        <p:spPr>
          <a:xfrm>
            <a:off x="7086975" y="3558500"/>
            <a:ext cx="1846800" cy="1381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sp>
        <p:nvSpPr>
          <p:cNvPr id="121" name="Google Shape;121;p11"/>
          <p:cNvSpPr txBox="1"/>
          <p:nvPr/>
        </p:nvSpPr>
        <p:spPr>
          <a:xfrm>
            <a:off x="3281036" y="1534484"/>
            <a:ext cx="5619300" cy="280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2000" u="none" cap="none" strike="noStrike">
              <a:solidFill>
                <a:srgbClr val="0B5394"/>
              </a:solidFill>
              <a:latin typeface="Lato"/>
              <a:ea typeface="Lato"/>
              <a:cs typeface="Lato"/>
              <a:sym typeface="Lato"/>
            </a:endParaRPr>
          </a:p>
          <a:p>
            <a:pPr indent="-349250" lvl="0" marL="457200" marR="0" rtl="0" algn="l">
              <a:lnSpc>
                <a:spcPct val="115000"/>
              </a:lnSpc>
              <a:spcBef>
                <a:spcPts val="0"/>
              </a:spcBef>
              <a:spcAft>
                <a:spcPts val="0"/>
              </a:spcAft>
              <a:buClr>
                <a:srgbClr val="0B5394"/>
              </a:buClr>
              <a:buSzPts val="1900"/>
              <a:buFont typeface="Lato"/>
              <a:buChar char="●"/>
            </a:pPr>
            <a:r>
              <a:rPr lang="en" sz="1900">
                <a:solidFill>
                  <a:srgbClr val="0B5394"/>
                </a:solidFill>
                <a:latin typeface="Lato"/>
                <a:ea typeface="Lato"/>
                <a:cs typeface="Lato"/>
                <a:sym typeface="Lato"/>
              </a:rPr>
              <a:t>New early application draft deadline for RIDE’s review, submitted February 13, initial feedback was VERY positive!</a:t>
            </a:r>
            <a:endParaRPr sz="1900">
              <a:solidFill>
                <a:srgbClr val="0B5394"/>
              </a:solidFill>
              <a:latin typeface="Lato"/>
              <a:ea typeface="Lato"/>
              <a:cs typeface="Lato"/>
              <a:sym typeface="Lato"/>
            </a:endParaRPr>
          </a:p>
          <a:p>
            <a:pPr indent="-349250" lvl="0" marL="457200" marR="0" rtl="0" algn="l">
              <a:lnSpc>
                <a:spcPct val="115000"/>
              </a:lnSpc>
              <a:spcBef>
                <a:spcPts val="0"/>
              </a:spcBef>
              <a:spcAft>
                <a:spcPts val="0"/>
              </a:spcAft>
              <a:buClr>
                <a:srgbClr val="0B5394"/>
              </a:buClr>
              <a:buSzPts val="1900"/>
              <a:buFont typeface="Lato"/>
              <a:buChar char="●"/>
            </a:pPr>
            <a:r>
              <a:rPr lang="en" sz="1900">
                <a:solidFill>
                  <a:srgbClr val="0B5394"/>
                </a:solidFill>
                <a:latin typeface="Lato"/>
                <a:ea typeface="Lato"/>
                <a:cs typeface="Lato"/>
                <a:sym typeface="Lato"/>
              </a:rPr>
              <a:t>Broader stakeholder engagement opportunities </a:t>
            </a:r>
            <a:endParaRPr sz="1900">
              <a:solidFill>
                <a:srgbClr val="0B5394"/>
              </a:solidFill>
              <a:latin typeface="Lato"/>
              <a:ea typeface="Lato"/>
              <a:cs typeface="Lato"/>
              <a:sym typeface="Lato"/>
            </a:endParaRPr>
          </a:p>
          <a:p>
            <a:pPr indent="-349250" lvl="0" marL="457200" marR="0" rtl="0" algn="l">
              <a:lnSpc>
                <a:spcPct val="115000"/>
              </a:lnSpc>
              <a:spcBef>
                <a:spcPts val="0"/>
              </a:spcBef>
              <a:spcAft>
                <a:spcPts val="0"/>
              </a:spcAft>
              <a:buClr>
                <a:srgbClr val="0B5394"/>
              </a:buClr>
              <a:buSzPts val="1900"/>
              <a:buFont typeface="Lato"/>
              <a:buChar char="●"/>
            </a:pPr>
            <a:r>
              <a:rPr lang="en" sz="1900">
                <a:solidFill>
                  <a:srgbClr val="0B5394"/>
                </a:solidFill>
                <a:latin typeface="Lato"/>
                <a:ea typeface="Lato"/>
                <a:cs typeface="Lato"/>
                <a:sym typeface="Lato"/>
              </a:rPr>
              <a:t>Communication efforts</a:t>
            </a:r>
            <a:endParaRPr sz="1900">
              <a:solidFill>
                <a:srgbClr val="0B5394"/>
              </a:solidFill>
              <a:latin typeface="Lato"/>
              <a:ea typeface="Lato"/>
              <a:cs typeface="Lato"/>
              <a:sym typeface="Lato"/>
            </a:endParaRPr>
          </a:p>
          <a:p>
            <a:pPr indent="-349250" lvl="0" marL="457200" marR="0" rtl="0" algn="l">
              <a:lnSpc>
                <a:spcPct val="115000"/>
              </a:lnSpc>
              <a:spcBef>
                <a:spcPts val="0"/>
              </a:spcBef>
              <a:spcAft>
                <a:spcPts val="0"/>
              </a:spcAft>
              <a:buClr>
                <a:srgbClr val="0B5394"/>
              </a:buClr>
              <a:buSzPts val="1900"/>
              <a:buFont typeface="Lato"/>
              <a:buChar char="●"/>
            </a:pPr>
            <a:r>
              <a:rPr lang="en" sz="1900">
                <a:solidFill>
                  <a:srgbClr val="0B5394"/>
                </a:solidFill>
                <a:latin typeface="Lato"/>
                <a:ea typeface="Lato"/>
                <a:cs typeface="Lato"/>
                <a:sym typeface="Lato"/>
              </a:rPr>
              <a:t>March 20th final application deadline</a:t>
            </a:r>
            <a:endParaRPr sz="1900">
              <a:solidFill>
                <a:srgbClr val="0B5394"/>
              </a:solidFill>
              <a:latin typeface="Lato"/>
              <a:ea typeface="Lato"/>
              <a:cs typeface="Lato"/>
              <a:sym typeface="Lato"/>
            </a:endParaRPr>
          </a:p>
          <a:p>
            <a:pPr indent="-349250" lvl="0" marL="457200" marR="0" rtl="0" algn="l">
              <a:lnSpc>
                <a:spcPct val="115000"/>
              </a:lnSpc>
              <a:spcBef>
                <a:spcPts val="0"/>
              </a:spcBef>
              <a:spcAft>
                <a:spcPts val="0"/>
              </a:spcAft>
              <a:buClr>
                <a:srgbClr val="0B5394"/>
              </a:buClr>
              <a:buSzPts val="1900"/>
              <a:buFont typeface="Lato"/>
              <a:buChar char="●"/>
            </a:pPr>
            <a:r>
              <a:rPr lang="en" sz="1900">
                <a:solidFill>
                  <a:srgbClr val="0B5394"/>
                </a:solidFill>
                <a:latin typeface="Lato"/>
                <a:ea typeface="Lato"/>
                <a:cs typeface="Lato"/>
                <a:sym typeface="Lato"/>
              </a:rPr>
              <a:t>Focus area of CTE named</a:t>
            </a:r>
            <a:endParaRPr b="0" i="0" sz="1900" u="none" cap="none" strike="noStrike">
              <a:solidFill>
                <a:srgbClr val="0B5394"/>
              </a:solidFill>
              <a:latin typeface="Lato"/>
              <a:ea typeface="Lato"/>
              <a:cs typeface="Lato"/>
              <a:sym typeface="Lato"/>
            </a:endParaRPr>
          </a:p>
        </p:txBody>
      </p:sp>
      <p:pic>
        <p:nvPicPr>
          <p:cNvPr id="122" name="Google Shape;122;p11"/>
          <p:cNvPicPr preferRelativeResize="0"/>
          <p:nvPr/>
        </p:nvPicPr>
        <p:blipFill>
          <a:blip r:embed="rId3">
            <a:alphaModFix/>
          </a:blip>
          <a:stretch>
            <a:fillRect/>
          </a:stretch>
        </p:blipFill>
        <p:spPr>
          <a:xfrm>
            <a:off x="402100" y="1893988"/>
            <a:ext cx="2390775" cy="211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c9223fda01_0_20"/>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0"/>
              <a:buNone/>
            </a:pPr>
            <a:r>
              <a:rPr lang="en">
                <a:latin typeface="Lato"/>
                <a:ea typeface="Lato"/>
                <a:cs typeface="Lato"/>
                <a:sym typeface="Lato"/>
              </a:rPr>
              <a:t>Priority Problem Areas</a:t>
            </a:r>
            <a:endParaRPr i="1">
              <a:latin typeface="Lato"/>
              <a:ea typeface="Lato"/>
              <a:cs typeface="Lato"/>
              <a:sym typeface="Lato"/>
            </a:endParaRPr>
          </a:p>
        </p:txBody>
      </p:sp>
      <p:sp>
        <p:nvSpPr>
          <p:cNvPr id="128" name="Google Shape;128;g3c9223fda01_0_20"/>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29" name="Google Shape;129;g3c9223fda01_0_20"/>
          <p:cNvSpPr/>
          <p:nvPr/>
        </p:nvSpPr>
        <p:spPr>
          <a:xfrm>
            <a:off x="7086975" y="3558500"/>
            <a:ext cx="1846800" cy="1381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sp>
        <p:nvSpPr>
          <p:cNvPr id="130" name="Google Shape;130;g3c9223fda01_0_20"/>
          <p:cNvSpPr txBox="1"/>
          <p:nvPr/>
        </p:nvSpPr>
        <p:spPr>
          <a:xfrm>
            <a:off x="311700" y="1530125"/>
            <a:ext cx="8728200" cy="31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2500" u="none" cap="none" strike="noStrike">
              <a:solidFill>
                <a:srgbClr val="0B5394"/>
              </a:solidFill>
              <a:latin typeface="Lato"/>
              <a:ea typeface="Lato"/>
              <a:cs typeface="Lato"/>
              <a:sym typeface="Lato"/>
            </a:endParaRPr>
          </a:p>
          <a:p>
            <a:pPr indent="-361950" lvl="0" marL="457200" rtl="0" algn="l">
              <a:spcBef>
                <a:spcPts val="0"/>
              </a:spcBef>
              <a:spcAft>
                <a:spcPts val="0"/>
              </a:spcAft>
              <a:buClr>
                <a:srgbClr val="0B5394"/>
              </a:buClr>
              <a:buSzPts val="2100"/>
              <a:buFont typeface="Lato"/>
              <a:buChar char="●"/>
            </a:pPr>
            <a:r>
              <a:rPr lang="en" sz="2100">
                <a:solidFill>
                  <a:srgbClr val="0B5394"/>
                </a:solidFill>
                <a:latin typeface="Lato"/>
                <a:ea typeface="Lato"/>
                <a:cs typeface="Lato"/>
                <a:sym typeface="Lato"/>
              </a:rPr>
              <a:t>Family/Community Engagement</a:t>
            </a:r>
            <a:endParaRPr sz="2100">
              <a:solidFill>
                <a:srgbClr val="0B5394"/>
              </a:solidFill>
              <a:latin typeface="Lato"/>
              <a:ea typeface="Lato"/>
              <a:cs typeface="Lato"/>
              <a:sym typeface="Lato"/>
            </a:endParaRPr>
          </a:p>
          <a:p>
            <a:pPr indent="0" lvl="0" marL="1371600" rtl="0" algn="l">
              <a:spcBef>
                <a:spcPts val="0"/>
              </a:spcBef>
              <a:spcAft>
                <a:spcPts val="0"/>
              </a:spcAft>
              <a:buNone/>
            </a:pPr>
            <a:r>
              <a:t/>
            </a:r>
            <a:endParaRPr sz="2100">
              <a:solidFill>
                <a:srgbClr val="0B5394"/>
              </a:solidFill>
              <a:latin typeface="Lato"/>
              <a:ea typeface="Lato"/>
              <a:cs typeface="Lato"/>
              <a:sym typeface="Lato"/>
            </a:endParaRPr>
          </a:p>
          <a:p>
            <a:pPr indent="-361950" lvl="0" marL="457200" rtl="0" algn="l">
              <a:spcBef>
                <a:spcPts val="0"/>
              </a:spcBef>
              <a:spcAft>
                <a:spcPts val="0"/>
              </a:spcAft>
              <a:buClr>
                <a:srgbClr val="0B5394"/>
              </a:buClr>
              <a:buSzPts val="2100"/>
              <a:buFont typeface="Lato"/>
              <a:buChar char="●"/>
            </a:pPr>
            <a:r>
              <a:rPr lang="en" sz="2100">
                <a:solidFill>
                  <a:srgbClr val="0B5394"/>
                </a:solidFill>
                <a:latin typeface="Lato"/>
                <a:ea typeface="Lato"/>
                <a:cs typeface="Lato"/>
                <a:sym typeface="Lato"/>
              </a:rPr>
              <a:t>Persistent Low Performance and Growth in Math and ELA </a:t>
            </a:r>
            <a:endParaRPr sz="2100">
              <a:solidFill>
                <a:srgbClr val="0B5394"/>
              </a:solidFill>
              <a:latin typeface="Lato"/>
              <a:ea typeface="Lato"/>
              <a:cs typeface="Lato"/>
              <a:sym typeface="Lato"/>
            </a:endParaRPr>
          </a:p>
          <a:p>
            <a:pPr indent="0" lvl="0" marL="457200" rtl="0" algn="l">
              <a:spcBef>
                <a:spcPts val="0"/>
              </a:spcBef>
              <a:spcAft>
                <a:spcPts val="0"/>
              </a:spcAft>
              <a:buNone/>
            </a:pPr>
            <a:r>
              <a:rPr lang="en" sz="2100">
                <a:solidFill>
                  <a:srgbClr val="0B5394"/>
                </a:solidFill>
                <a:latin typeface="Lato"/>
                <a:ea typeface="Lato"/>
                <a:cs typeface="Lato"/>
                <a:sym typeface="Lato"/>
              </a:rPr>
              <a:t>(and even lower performing subgroups)</a:t>
            </a:r>
            <a:endParaRPr sz="2100">
              <a:solidFill>
                <a:srgbClr val="0B5394"/>
              </a:solidFill>
              <a:latin typeface="Lato"/>
              <a:ea typeface="Lato"/>
              <a:cs typeface="Lato"/>
              <a:sym typeface="Lato"/>
            </a:endParaRPr>
          </a:p>
          <a:p>
            <a:pPr indent="0" lvl="0" marL="1371600" rtl="0" algn="l">
              <a:spcBef>
                <a:spcPts val="0"/>
              </a:spcBef>
              <a:spcAft>
                <a:spcPts val="0"/>
              </a:spcAft>
              <a:buNone/>
            </a:pPr>
            <a:r>
              <a:t/>
            </a:r>
            <a:endParaRPr sz="2100">
              <a:solidFill>
                <a:srgbClr val="0B5394"/>
              </a:solidFill>
              <a:latin typeface="Lato"/>
              <a:ea typeface="Lato"/>
              <a:cs typeface="Lato"/>
              <a:sym typeface="Lato"/>
            </a:endParaRPr>
          </a:p>
          <a:p>
            <a:pPr indent="-361950" lvl="0" marL="457200" rtl="0" algn="l">
              <a:spcBef>
                <a:spcPts val="0"/>
              </a:spcBef>
              <a:spcAft>
                <a:spcPts val="0"/>
              </a:spcAft>
              <a:buClr>
                <a:srgbClr val="0B5394"/>
              </a:buClr>
              <a:buSzPts val="2100"/>
              <a:buFont typeface="Lato"/>
              <a:buChar char="●"/>
            </a:pPr>
            <a:r>
              <a:rPr lang="en" sz="2100">
                <a:solidFill>
                  <a:srgbClr val="0B5394"/>
                </a:solidFill>
                <a:latin typeface="Lato"/>
                <a:ea typeface="Lato"/>
                <a:cs typeface="Lato"/>
                <a:sym typeface="Lato"/>
              </a:rPr>
              <a:t>Attendance Rates (Teacher and Students) </a:t>
            </a:r>
            <a:endParaRPr i="0" sz="2200" u="none" cap="none" strike="noStrike">
              <a:solidFill>
                <a:srgbClr val="0B5394"/>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Lato"/>
                <a:ea typeface="Lato"/>
                <a:cs typeface="Lato"/>
                <a:sym typeface="Lato"/>
              </a:rPr>
              <a:t>Defining “Root Cause”</a:t>
            </a:r>
            <a:endParaRPr i="1">
              <a:latin typeface="Lato"/>
              <a:ea typeface="Lato"/>
              <a:cs typeface="Lato"/>
              <a:sym typeface="Lato"/>
            </a:endParaRPr>
          </a:p>
        </p:txBody>
      </p:sp>
      <p:sp>
        <p:nvSpPr>
          <p:cNvPr id="136" name="Google Shape;136;p7"/>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37" name="Google Shape;137;p7"/>
          <p:cNvSpPr txBox="1"/>
          <p:nvPr/>
        </p:nvSpPr>
        <p:spPr>
          <a:xfrm>
            <a:off x="311700" y="1708200"/>
            <a:ext cx="6147300" cy="30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300">
                <a:solidFill>
                  <a:srgbClr val="0B5394"/>
                </a:solidFill>
                <a:latin typeface="Lato"/>
                <a:ea typeface="Lato"/>
                <a:cs typeface="Lato"/>
                <a:sym typeface="Lato"/>
              </a:rPr>
              <a:t>A critical root cause:</a:t>
            </a:r>
            <a:endParaRPr b="1" i="1" sz="2300">
              <a:solidFill>
                <a:srgbClr val="0B5394"/>
              </a:solidFill>
              <a:latin typeface="Lato"/>
              <a:ea typeface="Lato"/>
              <a:cs typeface="Lato"/>
              <a:sym typeface="Lato"/>
            </a:endParaRPr>
          </a:p>
          <a:p>
            <a:pPr indent="0" lvl="0" marL="0" rtl="0" algn="l">
              <a:spcBef>
                <a:spcPts val="0"/>
              </a:spcBef>
              <a:spcAft>
                <a:spcPts val="0"/>
              </a:spcAft>
              <a:buNone/>
            </a:pPr>
            <a:r>
              <a:t/>
            </a:r>
            <a:endParaRPr b="1" i="1" sz="2000">
              <a:solidFill>
                <a:srgbClr val="0B5394"/>
              </a:solidFill>
              <a:latin typeface="Lato"/>
              <a:ea typeface="Lato"/>
              <a:cs typeface="Lato"/>
              <a:sym typeface="Lato"/>
            </a:endParaRPr>
          </a:p>
          <a:p>
            <a:pPr indent="-355600" lvl="0" marL="457200" rtl="0" algn="l">
              <a:lnSpc>
                <a:spcPct val="115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Is systemic (not isolated)</a:t>
            </a:r>
            <a:endParaRPr sz="2000">
              <a:solidFill>
                <a:srgbClr val="0B5394"/>
              </a:solidFill>
              <a:latin typeface="Lato"/>
              <a:ea typeface="Lato"/>
              <a:cs typeface="Lato"/>
              <a:sym typeface="Lato"/>
            </a:endParaRPr>
          </a:p>
          <a:p>
            <a:pPr indent="-355600" lvl="0" marL="457200" rtl="0" algn="l">
              <a:lnSpc>
                <a:spcPct val="115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Is within school/district control to address</a:t>
            </a:r>
            <a:endParaRPr sz="2000">
              <a:solidFill>
                <a:srgbClr val="0B5394"/>
              </a:solidFill>
              <a:latin typeface="Lato"/>
              <a:ea typeface="Lato"/>
              <a:cs typeface="Lato"/>
              <a:sym typeface="Lato"/>
            </a:endParaRPr>
          </a:p>
          <a:p>
            <a:pPr indent="-355600" lvl="0" marL="457200" rtl="0" algn="l">
              <a:lnSpc>
                <a:spcPct val="115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Explains the problem over time/why it persists</a:t>
            </a:r>
            <a:endParaRPr sz="2000">
              <a:solidFill>
                <a:srgbClr val="0B5394"/>
              </a:solidFill>
              <a:latin typeface="Lato"/>
              <a:ea typeface="Lato"/>
              <a:cs typeface="Lato"/>
              <a:sym typeface="Lato"/>
            </a:endParaRPr>
          </a:p>
          <a:p>
            <a:pPr indent="-355600" lvl="0" marL="457200" rtl="0" algn="l">
              <a:lnSpc>
                <a:spcPct val="115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If addressed, would significantly improve outcomes</a:t>
            </a:r>
            <a:endParaRPr b="1" sz="2000">
              <a:solidFill>
                <a:srgbClr val="0B5394"/>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B5394"/>
              </a:solidFill>
              <a:latin typeface="Lato"/>
              <a:ea typeface="Lato"/>
              <a:cs typeface="Lato"/>
              <a:sym typeface="Lato"/>
            </a:endParaRPr>
          </a:p>
        </p:txBody>
      </p:sp>
      <p:pic>
        <p:nvPicPr>
          <p:cNvPr id="138" name="Google Shape;138;p7"/>
          <p:cNvPicPr preferRelativeResize="0"/>
          <p:nvPr/>
        </p:nvPicPr>
        <p:blipFill>
          <a:blip r:embed="rId3">
            <a:alphaModFix/>
          </a:blip>
          <a:stretch>
            <a:fillRect/>
          </a:stretch>
        </p:blipFill>
        <p:spPr>
          <a:xfrm>
            <a:off x="6103525" y="1790401"/>
            <a:ext cx="2773866" cy="3096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c9223fda01_0_12"/>
          <p:cNvSpPr txBox="1"/>
          <p:nvPr>
            <p:ph type="title"/>
          </p:nvPr>
        </p:nvSpPr>
        <p:spPr>
          <a:xfrm>
            <a:off x="311700" y="255925"/>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0"/>
              <a:buNone/>
            </a:pPr>
            <a:r>
              <a:rPr lang="en">
                <a:latin typeface="Lato"/>
                <a:ea typeface="Lato"/>
                <a:cs typeface="Lato"/>
                <a:sym typeface="Lato"/>
              </a:rPr>
              <a:t>Defining “Root Cause”</a:t>
            </a:r>
            <a:endParaRPr i="1">
              <a:latin typeface="Lato"/>
              <a:ea typeface="Lato"/>
              <a:cs typeface="Lato"/>
              <a:sym typeface="Lato"/>
            </a:endParaRPr>
          </a:p>
        </p:txBody>
      </p:sp>
      <p:sp>
        <p:nvSpPr>
          <p:cNvPr id="144" name="Google Shape;144;g3c9223fda01_0_12"/>
          <p:cNvSpPr txBox="1"/>
          <p:nvPr/>
        </p:nvSpPr>
        <p:spPr>
          <a:xfrm>
            <a:off x="0" y="4804800"/>
            <a:ext cx="42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1" lang="en" sz="1000" u="none" cap="none" strike="noStrike">
                <a:solidFill>
                  <a:srgbClr val="0B5394"/>
                </a:solidFill>
                <a:latin typeface="Lato"/>
                <a:ea typeface="Lato"/>
                <a:cs typeface="Lato"/>
                <a:sym typeface="Lato"/>
              </a:rPr>
              <a:t>Community Advisory Board Meeting</a:t>
            </a:r>
            <a:endParaRPr b="0" i="1" sz="1000" u="none" cap="none" strike="noStrike">
              <a:solidFill>
                <a:schemeClr val="dk2"/>
              </a:solidFill>
              <a:latin typeface="Lato"/>
              <a:ea typeface="Lato"/>
              <a:cs typeface="Lato"/>
              <a:sym typeface="Lato"/>
            </a:endParaRPr>
          </a:p>
        </p:txBody>
      </p:sp>
      <p:sp>
        <p:nvSpPr>
          <p:cNvPr id="145" name="Google Shape;145;g3c9223fda01_0_12"/>
          <p:cNvSpPr txBox="1"/>
          <p:nvPr/>
        </p:nvSpPr>
        <p:spPr>
          <a:xfrm>
            <a:off x="311700" y="1708200"/>
            <a:ext cx="6147300" cy="30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300">
                <a:solidFill>
                  <a:srgbClr val="0B5394"/>
                </a:solidFill>
                <a:latin typeface="Lato"/>
                <a:ea typeface="Lato"/>
                <a:cs typeface="Lato"/>
                <a:sym typeface="Lato"/>
              </a:rPr>
              <a:t>A root cause is not….</a:t>
            </a:r>
            <a:endParaRPr b="1" sz="1700">
              <a:solidFill>
                <a:schemeClr val="dk1"/>
              </a:solidFill>
              <a:latin typeface="Lato"/>
              <a:ea typeface="Lato"/>
              <a:cs typeface="Lato"/>
              <a:sym typeface="Lato"/>
            </a:endParaRPr>
          </a:p>
          <a:p>
            <a:pPr indent="-355600" lvl="0" marL="457200" rtl="0" algn="l">
              <a:lnSpc>
                <a:spcPct val="115000"/>
              </a:lnSpc>
              <a:spcBef>
                <a:spcPts val="1200"/>
              </a:spcBef>
              <a:spcAft>
                <a:spcPts val="0"/>
              </a:spcAft>
              <a:buClr>
                <a:srgbClr val="0B5394"/>
              </a:buClr>
              <a:buSzPts val="2000"/>
              <a:buFont typeface="Lato"/>
              <a:buChar char="●"/>
            </a:pPr>
            <a:r>
              <a:rPr lang="en" sz="2000">
                <a:solidFill>
                  <a:srgbClr val="0B5394"/>
                </a:solidFill>
                <a:latin typeface="Lato"/>
                <a:ea typeface="Lato"/>
                <a:cs typeface="Lato"/>
                <a:sym typeface="Lato"/>
              </a:rPr>
              <a:t>A symptom (e.g., low test scores, absenteeism)</a:t>
            </a:r>
            <a:endParaRPr sz="2000">
              <a:solidFill>
                <a:srgbClr val="0B5394"/>
              </a:solidFill>
              <a:latin typeface="Lato"/>
              <a:ea typeface="Lato"/>
              <a:cs typeface="Lato"/>
              <a:sym typeface="Lato"/>
            </a:endParaRPr>
          </a:p>
          <a:p>
            <a:pPr indent="-355600" lvl="0" marL="457200" rtl="0" algn="l">
              <a:lnSpc>
                <a:spcPct val="115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A student deficit (e.g., “students lack motivation”)</a:t>
            </a:r>
            <a:endParaRPr sz="2000">
              <a:solidFill>
                <a:srgbClr val="0B5394"/>
              </a:solidFill>
              <a:latin typeface="Lato"/>
              <a:ea typeface="Lato"/>
              <a:cs typeface="Lato"/>
              <a:sym typeface="Lato"/>
            </a:endParaRPr>
          </a:p>
          <a:p>
            <a:pPr indent="-355600" lvl="0" marL="457200" rtl="0" algn="l">
              <a:lnSpc>
                <a:spcPct val="115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A broad external factor (e.g., poverty, community issues)</a:t>
            </a:r>
            <a:endParaRPr sz="2000">
              <a:solidFill>
                <a:srgbClr val="0B5394"/>
              </a:solidFill>
              <a:latin typeface="Lato"/>
              <a:ea typeface="Lato"/>
              <a:cs typeface="Lato"/>
              <a:sym typeface="Lato"/>
            </a:endParaRPr>
          </a:p>
          <a:p>
            <a:pPr indent="-355600" lvl="0" marL="457200" rtl="0" algn="l">
              <a:lnSpc>
                <a:spcPct val="115000"/>
              </a:lnSpc>
              <a:spcBef>
                <a:spcPts val="0"/>
              </a:spcBef>
              <a:spcAft>
                <a:spcPts val="0"/>
              </a:spcAft>
              <a:buClr>
                <a:srgbClr val="0B5394"/>
              </a:buClr>
              <a:buSzPts val="2000"/>
              <a:buFont typeface="Lato"/>
              <a:buChar char="●"/>
            </a:pPr>
            <a:r>
              <a:rPr lang="en" sz="2000">
                <a:solidFill>
                  <a:srgbClr val="0B5394"/>
                </a:solidFill>
                <a:latin typeface="Lato"/>
                <a:ea typeface="Lato"/>
                <a:cs typeface="Lato"/>
                <a:sym typeface="Lato"/>
              </a:rPr>
              <a:t>A solution disguised as a cause (e.g., “we need more PD”)</a:t>
            </a:r>
            <a:endParaRPr sz="2900">
              <a:solidFill>
                <a:srgbClr val="0B5394"/>
              </a:solidFill>
              <a:latin typeface="Lato"/>
              <a:ea typeface="Lato"/>
              <a:cs typeface="Lato"/>
              <a:sym typeface="Lato"/>
            </a:endParaRPr>
          </a:p>
          <a:p>
            <a:pPr indent="0" lvl="0" marL="457200" marR="0" rtl="0" algn="l">
              <a:lnSpc>
                <a:spcPct val="100000"/>
              </a:lnSpc>
              <a:spcBef>
                <a:spcPts val="1200"/>
              </a:spcBef>
              <a:spcAft>
                <a:spcPts val="0"/>
              </a:spcAft>
              <a:buClr>
                <a:srgbClr val="000000"/>
              </a:buClr>
              <a:buSzPts val="1800"/>
              <a:buFont typeface="Arial"/>
              <a:buNone/>
            </a:pPr>
            <a:r>
              <a:t/>
            </a:r>
            <a:endParaRPr b="1" i="0" sz="1800" u="none" cap="none" strike="noStrike">
              <a:solidFill>
                <a:srgbClr val="0B5394"/>
              </a:solidFill>
              <a:latin typeface="Lato"/>
              <a:ea typeface="Lato"/>
              <a:cs typeface="Lato"/>
              <a:sym typeface="Lato"/>
            </a:endParaRPr>
          </a:p>
        </p:txBody>
      </p:sp>
      <p:pic>
        <p:nvPicPr>
          <p:cNvPr id="146" name="Google Shape;146;g3c9223fda01_0_12"/>
          <p:cNvPicPr preferRelativeResize="0"/>
          <p:nvPr/>
        </p:nvPicPr>
        <p:blipFill>
          <a:blip r:embed="rId3">
            <a:alphaModFix/>
          </a:blip>
          <a:stretch>
            <a:fillRect/>
          </a:stretch>
        </p:blipFill>
        <p:spPr>
          <a:xfrm>
            <a:off x="6354774" y="2015100"/>
            <a:ext cx="2564925" cy="2863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